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2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_tradnl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Títu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cxnSp>
        <p:nvCxnSpPr>
          <p:cNvPr id="8" name="Conector recto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Marcador de fech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14-05-12</a:t>
            </a:fld>
            <a:endParaRPr lang="en-US"/>
          </a:p>
        </p:txBody>
      </p:sp>
      <p:sp>
        <p:nvSpPr>
          <p:cNvPr id="16" name="Marcador de número de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  <p:sp>
        <p:nvSpPr>
          <p:cNvPr id="17" name="Marcador de pie de pá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14-05-12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14-05-12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contenid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14" name="Marcador de fech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14-05-12</a:t>
            </a:fld>
            <a:endParaRPr lang="en-US"/>
          </a:p>
        </p:txBody>
      </p:sp>
      <p:sp>
        <p:nvSpPr>
          <p:cNvPr id="15" name="Marcador de número de diapos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  <p:sp>
        <p:nvSpPr>
          <p:cNvPr id="16" name="Marcador de pie de págin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14-05-12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14-05-12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11" name="Marcador de contenid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13" name="Marcador de contenid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14-05-12</a:t>
            </a:fld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32" name="Marcador de contenid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34" name="Marcador de contenid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12" name="Marcador de tex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cxnSp>
        <p:nvCxnSpPr>
          <p:cNvPr id="10" name="Conector recto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14-05-12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14-05-12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Marcador de contenid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31" name="Títu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8" name="Marcador de fech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14-05-12</a:t>
            </a:fld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  <p:sp>
        <p:nvSpPr>
          <p:cNvPr id="10" name="Marcador de pie de pá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_tradnl" smtClean="0"/>
              <a:t>Arrastre la imagen al marcador de posición o haga clic en el icono para agregar</a:t>
            </a:r>
            <a:endParaRPr kumimoji="0"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8" name="Marcador de fech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14-05-12</a:t>
            </a:fld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  <p:sp>
        <p:nvSpPr>
          <p:cNvPr id="10" name="Marcador de pie de pá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_tradnl" smtClean="0"/>
              <a:t>Segundo nivel</a:t>
            </a:r>
          </a:p>
          <a:p>
            <a:pPr lvl="2" eaLnBrk="1" latinLnBrk="0" hangingPunct="1"/>
            <a:r>
              <a:rPr kumimoji="0" lang="es-ES_tradnl" smtClean="0"/>
              <a:t>Tercer nivel</a:t>
            </a:r>
          </a:p>
          <a:p>
            <a:pPr lvl="3" eaLnBrk="1" latinLnBrk="0" hangingPunct="1"/>
            <a:r>
              <a:rPr kumimoji="0" lang="es-ES_tradnl" smtClean="0"/>
              <a:t>Cuarto nivel</a:t>
            </a:r>
          </a:p>
          <a:p>
            <a:pPr lvl="4" eaLnBrk="1" latinLnBrk="0" hangingPunct="1"/>
            <a:r>
              <a:rPr kumimoji="0" lang="es-ES_tradnl" smtClean="0"/>
              <a:t>Quinto nivel</a:t>
            </a:r>
            <a:endParaRPr kumimoji="0" lang="en-US"/>
          </a:p>
        </p:txBody>
      </p:sp>
      <p:sp>
        <p:nvSpPr>
          <p:cNvPr id="24" name="Marcador de fech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14-05-12</a:t>
            </a:fld>
            <a:endParaRPr lang="en-US"/>
          </a:p>
        </p:txBody>
      </p:sp>
      <p:sp>
        <p:nvSpPr>
          <p:cNvPr id="10" name="Marcador de pie de págin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Marcador de número de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  <p:sp>
        <p:nvSpPr>
          <p:cNvPr id="5" name="Marcador de títu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UNIFICACIÓN DE </a:t>
            </a:r>
            <a:br>
              <a:rPr lang="es-ES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s-ES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ITALIA Y DE ALEMANIA</a:t>
            </a:r>
            <a:endParaRPr lang="es-ES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57200" y="326061"/>
            <a:ext cx="3524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Colegio SSCC Providencia</a:t>
            </a:r>
          </a:p>
          <a:p>
            <a:r>
              <a:rPr lang="es-ES" sz="1200" dirty="0" smtClean="0"/>
              <a:t>Subsector</a:t>
            </a:r>
            <a:r>
              <a:rPr lang="es-ES" sz="1200" dirty="0" smtClean="0"/>
              <a:t>: </a:t>
            </a:r>
            <a:r>
              <a:rPr lang="es-ES" sz="1200" dirty="0" smtClean="0"/>
              <a:t>Historia </a:t>
            </a:r>
            <a:r>
              <a:rPr lang="es-ES" sz="1200" dirty="0" smtClean="0"/>
              <a:t>y Cs. Sociales</a:t>
            </a:r>
          </a:p>
          <a:p>
            <a:r>
              <a:rPr lang="es-ES" sz="1200" dirty="0" smtClean="0"/>
              <a:t>Nivel: </a:t>
            </a:r>
            <a:r>
              <a:rPr lang="es-ES" sz="1200" dirty="0" err="1" smtClean="0"/>
              <a:t>IVº</a:t>
            </a:r>
            <a:r>
              <a:rPr lang="es-ES" sz="1200" dirty="0" smtClean="0"/>
              <a:t> PCH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69600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dirty="0" smtClean="0"/>
              <a:t>La conformación de los estados nacionales de Italia y de Alemania fue uno de los acontecimientos más importantes del siglo XIX, ya que cambió el equilibrio de poder entre las potencias europeas.</a:t>
            </a:r>
          </a:p>
          <a:p>
            <a:pPr algn="just"/>
            <a:r>
              <a:rPr lang="es-ES" dirty="0" smtClean="0"/>
              <a:t>Estas unificaciones fueron promovidas por el nacionalismo, el liberalismo y la acción de diplomáticos y dirigentes conservadores.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Introducción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66774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La unificación italiana</a:t>
            </a:r>
            <a:endParaRPr lang="es-ES" b="1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593450" cy="45720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ES" dirty="0" smtClean="0"/>
              <a:t>Los estados que se encontraban en la península Itálica compartían una cultura común (idioma, historia, costumbres).</a:t>
            </a:r>
          </a:p>
          <a:p>
            <a:pPr algn="just"/>
            <a:r>
              <a:rPr lang="es-ES" dirty="0" smtClean="0"/>
              <a:t>La burguesía quería la unificación para crear un mercado nacional único.</a:t>
            </a:r>
          </a:p>
          <a:p>
            <a:pPr algn="just"/>
            <a:r>
              <a:rPr lang="es-ES" dirty="0" smtClean="0"/>
              <a:t>Los intentos llevados a cabo en 1830 y 1848 fracasaron debido a la intervención austríaca.</a:t>
            </a:r>
          </a:p>
          <a:p>
            <a:pPr algn="just"/>
            <a:r>
              <a:rPr lang="es-ES" dirty="0" smtClean="0"/>
              <a:t>Personajes destacados: Rey Víctor Manuel II, </a:t>
            </a:r>
            <a:r>
              <a:rPr lang="es-ES" dirty="0" err="1" smtClean="0"/>
              <a:t>Cavour</a:t>
            </a:r>
            <a:r>
              <a:rPr lang="es-ES" dirty="0" smtClean="0"/>
              <a:t>, </a:t>
            </a:r>
            <a:r>
              <a:rPr lang="es-ES" dirty="0" err="1" smtClean="0"/>
              <a:t>Mazzini</a:t>
            </a:r>
            <a:r>
              <a:rPr lang="es-ES" dirty="0" smtClean="0"/>
              <a:t> y Garibaldi.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270" y="2151123"/>
            <a:ext cx="4089400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91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4000"/>
                    </a14:imgEffect>
                  </a14:imgLayer>
                </a14:imgProps>
              </a:ext>
            </a:extLst>
          </a:blip>
          <a:srcRect l="-17500" r="-17500"/>
          <a:stretch>
            <a:fillRect/>
          </a:stretch>
        </p:blipFill>
        <p:spPr>
          <a:xfrm>
            <a:off x="457200" y="617799"/>
            <a:ext cx="8961420" cy="4997690"/>
          </a:xfrm>
        </p:spPr>
      </p:pic>
    </p:spTree>
    <p:extLst>
      <p:ext uri="{BB962C8B-B14F-4D97-AF65-F5344CB8AC3E}">
        <p14:creationId xmlns:p14="http://schemas.microsoft.com/office/powerpoint/2010/main" val="101099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La unificación alemana</a:t>
            </a:r>
            <a:endParaRPr lang="es-ES" b="1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850907" cy="513450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ES" dirty="0" smtClean="0"/>
              <a:t>El antiguo Sacro Imperio Romano Germánico (Primer Reich) había sido disuelto por Napoleón.</a:t>
            </a:r>
          </a:p>
          <a:p>
            <a:pPr algn="just"/>
            <a:r>
              <a:rPr lang="es-ES" dirty="0" smtClean="0"/>
              <a:t>El Congreso de Viena creó la Confederación Germánica en su reemplazo, conformada por 39 estados, de los cuales Austria y Prusia eran los más poderosos.</a:t>
            </a:r>
          </a:p>
          <a:p>
            <a:pPr algn="just"/>
            <a:r>
              <a:rPr lang="es-ES" dirty="0" smtClean="0"/>
              <a:t>Figura destacada: Canciller Otto von Bismarck, impulsó la industrialización, la militarización y el nacionalismo romántico en Prusia. Fue clave en el proceso de unificación. Se destaca también el Rey Guillermo I de Prusia, posterior </a:t>
            </a:r>
            <a:r>
              <a:rPr lang="es-ES" dirty="0" err="1" smtClean="0"/>
              <a:t>Kaiser</a:t>
            </a:r>
            <a:r>
              <a:rPr lang="es-ES" dirty="0" smtClean="0"/>
              <a:t> de Alemania.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066" y="1371600"/>
            <a:ext cx="1692555" cy="243927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191621" y="1733270"/>
            <a:ext cx="1682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Canciller Otto von Bismarck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284" y="3810870"/>
            <a:ext cx="2127564" cy="2646224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6728199" y="4376078"/>
            <a:ext cx="2145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Kaiser</a:t>
            </a:r>
            <a:r>
              <a:rPr lang="es-ES" dirty="0" smtClean="0"/>
              <a:t> Guillermo I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609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3000"/>
                    </a14:imgEffect>
                    <a14:imgEffect>
                      <a14:colorTemperature colorTemp="86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6259" y="662851"/>
            <a:ext cx="8324430" cy="498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2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/>
          <a:srcRect l="-1880" r="-1880"/>
          <a:stretch>
            <a:fillRect/>
          </a:stretch>
        </p:blipFill>
        <p:spPr>
          <a:xfrm>
            <a:off x="457200" y="854717"/>
            <a:ext cx="8229600" cy="4572000"/>
          </a:xfrm>
        </p:spPr>
      </p:pic>
    </p:spTree>
    <p:extLst>
      <p:ext uri="{BB962C8B-B14F-4D97-AF65-F5344CB8AC3E}">
        <p14:creationId xmlns:p14="http://schemas.microsoft.com/office/powerpoint/2010/main" val="348377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l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Papel.thmx</Template>
  <TotalTime>71</TotalTime>
  <Words>234</Words>
  <Application>Microsoft Macintosh PowerPoint</Application>
  <PresentationFormat>Presentación en pantalla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Papel</vt:lpstr>
      <vt:lpstr>UNIFICACIÓN DE  ITALIA Y DE ALEMANIA</vt:lpstr>
      <vt:lpstr>Introducción</vt:lpstr>
      <vt:lpstr>La unificación italiana</vt:lpstr>
      <vt:lpstr>Presentación de PowerPoint</vt:lpstr>
      <vt:lpstr>La unificación alemana</vt:lpstr>
      <vt:lpstr>Presentación de PowerPoint</vt:lpstr>
      <vt:lpstr>Presentación de PowerPoint</vt:lpstr>
    </vt:vector>
  </TitlesOfParts>
  <Company>SSCC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UNIFICACIÓN DE  ITALIA Y DE ALEMANIA</dc:title>
  <dc:creator>Jimena Bustos Perez</dc:creator>
  <cp:lastModifiedBy>Jimena Bustos Perez</cp:lastModifiedBy>
  <cp:revision>9</cp:revision>
  <dcterms:created xsi:type="dcterms:W3CDTF">2011-11-09T03:01:10Z</dcterms:created>
  <dcterms:modified xsi:type="dcterms:W3CDTF">2012-05-14T21:46:06Z</dcterms:modified>
</cp:coreProperties>
</file>