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7" r:id="rId14"/>
    <p:sldId id="271" r:id="rId15"/>
    <p:sldId id="272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D9F48-F0E7-A54B-9D9A-9DA505A2D38A}" type="doc">
      <dgm:prSet loTypeId="urn:microsoft.com/office/officeart/2005/8/layout/pyramid1" loCatId="" qsTypeId="urn:microsoft.com/office/officeart/2005/8/quickstyle/3D4" qsCatId="3D" csTypeId="urn:microsoft.com/office/officeart/2005/8/colors/colorful2" csCatId="colorful" phldr="1"/>
      <dgm:spPr/>
    </dgm:pt>
    <dgm:pt modelId="{BC1240F7-BDA6-0F4F-88A0-DAD590B03926}">
      <dgm:prSet phldrT="[Texto]" custT="1"/>
      <dgm:spPr/>
      <dgm:t>
        <a:bodyPr/>
        <a:lstStyle/>
        <a:p>
          <a:r>
            <a:rPr lang="es-ES" sz="3500" dirty="0" smtClean="0"/>
            <a:t>Clase alta</a:t>
          </a:r>
          <a:endParaRPr lang="es-ES" sz="3500" dirty="0"/>
        </a:p>
      </dgm:t>
    </dgm:pt>
    <dgm:pt modelId="{B61A0DBF-AAC5-1440-AAF7-EF87747BE03B}" type="parTrans" cxnId="{DE6C56A5-0C6B-7347-B1BB-567673520095}">
      <dgm:prSet/>
      <dgm:spPr/>
      <dgm:t>
        <a:bodyPr/>
        <a:lstStyle/>
        <a:p>
          <a:endParaRPr lang="es-ES"/>
        </a:p>
      </dgm:t>
    </dgm:pt>
    <dgm:pt modelId="{C971DBC7-9D55-E14C-AF2A-17753EBD4284}" type="sibTrans" cxnId="{DE6C56A5-0C6B-7347-B1BB-567673520095}">
      <dgm:prSet/>
      <dgm:spPr/>
      <dgm:t>
        <a:bodyPr/>
        <a:lstStyle/>
        <a:p>
          <a:endParaRPr lang="es-ES"/>
        </a:p>
      </dgm:t>
    </dgm:pt>
    <dgm:pt modelId="{5BA1CF1F-4AE1-5442-AA5D-5DF09837179D}">
      <dgm:prSet phldrT="[Texto]" custT="1"/>
      <dgm:spPr/>
      <dgm:t>
        <a:bodyPr/>
        <a:lstStyle/>
        <a:p>
          <a:r>
            <a:rPr lang="es-ES" sz="3200" dirty="0" smtClean="0"/>
            <a:t>Clase media</a:t>
          </a:r>
          <a:endParaRPr lang="es-ES" sz="3200" dirty="0"/>
        </a:p>
      </dgm:t>
    </dgm:pt>
    <dgm:pt modelId="{6AAFABAC-761C-DA47-8170-B132720D8BAB}" type="parTrans" cxnId="{F52E02ED-7053-F74B-8644-894396134F18}">
      <dgm:prSet/>
      <dgm:spPr/>
      <dgm:t>
        <a:bodyPr/>
        <a:lstStyle/>
        <a:p>
          <a:endParaRPr lang="es-ES"/>
        </a:p>
      </dgm:t>
    </dgm:pt>
    <dgm:pt modelId="{BC3D90F9-2413-824F-B2B4-79C06C46A93D}" type="sibTrans" cxnId="{F52E02ED-7053-F74B-8644-894396134F18}">
      <dgm:prSet/>
      <dgm:spPr/>
      <dgm:t>
        <a:bodyPr/>
        <a:lstStyle/>
        <a:p>
          <a:endParaRPr lang="es-ES"/>
        </a:p>
      </dgm:t>
    </dgm:pt>
    <dgm:pt modelId="{997D848E-939B-024C-9D8B-5330F173737D}">
      <dgm:prSet phldrT="[Texto]" custT="1"/>
      <dgm:spPr/>
      <dgm:t>
        <a:bodyPr/>
        <a:lstStyle/>
        <a:p>
          <a:r>
            <a:rPr lang="es-ES" sz="3200" dirty="0" smtClean="0"/>
            <a:t>Clase trabajadora</a:t>
          </a:r>
          <a:endParaRPr lang="es-ES" sz="3200" dirty="0"/>
        </a:p>
      </dgm:t>
    </dgm:pt>
    <dgm:pt modelId="{8DFE75EB-94F9-074A-89EA-46946855A4DF}" type="parTrans" cxnId="{ACDF9F74-098C-7C4F-AF69-9F54FAB97911}">
      <dgm:prSet/>
      <dgm:spPr/>
      <dgm:t>
        <a:bodyPr/>
        <a:lstStyle/>
        <a:p>
          <a:endParaRPr lang="es-ES"/>
        </a:p>
      </dgm:t>
    </dgm:pt>
    <dgm:pt modelId="{EC41BE50-2EFF-834A-B9AA-A051F4D2E244}" type="sibTrans" cxnId="{ACDF9F74-098C-7C4F-AF69-9F54FAB97911}">
      <dgm:prSet/>
      <dgm:spPr/>
      <dgm:t>
        <a:bodyPr/>
        <a:lstStyle/>
        <a:p>
          <a:endParaRPr lang="es-ES"/>
        </a:p>
      </dgm:t>
    </dgm:pt>
    <dgm:pt modelId="{4BD9CE68-82DC-8446-8629-09EDB0E182B8}" type="pres">
      <dgm:prSet presAssocID="{9FFD9F48-F0E7-A54B-9D9A-9DA505A2D38A}" presName="Name0" presStyleCnt="0">
        <dgm:presLayoutVars>
          <dgm:dir/>
          <dgm:animLvl val="lvl"/>
          <dgm:resizeHandles val="exact"/>
        </dgm:presLayoutVars>
      </dgm:prSet>
      <dgm:spPr/>
    </dgm:pt>
    <dgm:pt modelId="{25F019E0-0816-1648-90F3-D77E1707199C}" type="pres">
      <dgm:prSet presAssocID="{BC1240F7-BDA6-0F4F-88A0-DAD590B03926}" presName="Name8" presStyleCnt="0"/>
      <dgm:spPr/>
    </dgm:pt>
    <dgm:pt modelId="{425FB2B4-6148-714E-88E2-448B55F3DFDC}" type="pres">
      <dgm:prSet presAssocID="{BC1240F7-BDA6-0F4F-88A0-DAD590B0392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CD1555-5C19-5A47-B98E-A26B76C10C41}" type="pres">
      <dgm:prSet presAssocID="{BC1240F7-BDA6-0F4F-88A0-DAD590B039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7C8619-6318-6745-B0AC-E81803C0A129}" type="pres">
      <dgm:prSet presAssocID="{5BA1CF1F-4AE1-5442-AA5D-5DF09837179D}" presName="Name8" presStyleCnt="0"/>
      <dgm:spPr/>
    </dgm:pt>
    <dgm:pt modelId="{B6825A5B-9775-0649-ADC5-8A01EDA8E4DE}" type="pres">
      <dgm:prSet presAssocID="{5BA1CF1F-4AE1-5442-AA5D-5DF09837179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3CC190-1850-1E41-87D3-F7E352250D48}" type="pres">
      <dgm:prSet presAssocID="{5BA1CF1F-4AE1-5442-AA5D-5DF09837179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2592CB-FCEA-CE42-A847-DB9506611AE8}" type="pres">
      <dgm:prSet presAssocID="{997D848E-939B-024C-9D8B-5330F173737D}" presName="Name8" presStyleCnt="0"/>
      <dgm:spPr/>
    </dgm:pt>
    <dgm:pt modelId="{56D90D00-5136-C843-B191-DF12945A12EE}" type="pres">
      <dgm:prSet presAssocID="{997D848E-939B-024C-9D8B-5330F173737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C57E75-DEBE-6F44-B76E-D9001E9D146F}" type="pres">
      <dgm:prSet presAssocID="{997D848E-939B-024C-9D8B-5330F17373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B4412B-8C60-2441-A38B-9E927C6D7DE9}" type="presOf" srcId="{5BA1CF1F-4AE1-5442-AA5D-5DF09837179D}" destId="{783CC190-1850-1E41-87D3-F7E352250D48}" srcOrd="1" destOrd="0" presId="urn:microsoft.com/office/officeart/2005/8/layout/pyramid1"/>
    <dgm:cxn modelId="{ACDF9F74-098C-7C4F-AF69-9F54FAB97911}" srcId="{9FFD9F48-F0E7-A54B-9D9A-9DA505A2D38A}" destId="{997D848E-939B-024C-9D8B-5330F173737D}" srcOrd="2" destOrd="0" parTransId="{8DFE75EB-94F9-074A-89EA-46946855A4DF}" sibTransId="{EC41BE50-2EFF-834A-B9AA-A051F4D2E244}"/>
    <dgm:cxn modelId="{CF48885F-B3A2-4F45-BC4C-5CA06AE8BD9F}" type="presOf" srcId="{997D848E-939B-024C-9D8B-5330F173737D}" destId="{56D90D00-5136-C843-B191-DF12945A12EE}" srcOrd="0" destOrd="0" presId="urn:microsoft.com/office/officeart/2005/8/layout/pyramid1"/>
    <dgm:cxn modelId="{F52E02ED-7053-F74B-8644-894396134F18}" srcId="{9FFD9F48-F0E7-A54B-9D9A-9DA505A2D38A}" destId="{5BA1CF1F-4AE1-5442-AA5D-5DF09837179D}" srcOrd="1" destOrd="0" parTransId="{6AAFABAC-761C-DA47-8170-B132720D8BAB}" sibTransId="{BC3D90F9-2413-824F-B2B4-79C06C46A93D}"/>
    <dgm:cxn modelId="{3424E38C-F438-0645-AB22-4CABFE8622B2}" type="presOf" srcId="{BC1240F7-BDA6-0F4F-88A0-DAD590B03926}" destId="{BCCD1555-5C19-5A47-B98E-A26B76C10C41}" srcOrd="1" destOrd="0" presId="urn:microsoft.com/office/officeart/2005/8/layout/pyramid1"/>
    <dgm:cxn modelId="{DE6C56A5-0C6B-7347-B1BB-567673520095}" srcId="{9FFD9F48-F0E7-A54B-9D9A-9DA505A2D38A}" destId="{BC1240F7-BDA6-0F4F-88A0-DAD590B03926}" srcOrd="0" destOrd="0" parTransId="{B61A0DBF-AAC5-1440-AAF7-EF87747BE03B}" sibTransId="{C971DBC7-9D55-E14C-AF2A-17753EBD4284}"/>
    <dgm:cxn modelId="{26358450-EF84-7243-BFE6-2D50EDAFA383}" type="presOf" srcId="{9FFD9F48-F0E7-A54B-9D9A-9DA505A2D38A}" destId="{4BD9CE68-82DC-8446-8629-09EDB0E182B8}" srcOrd="0" destOrd="0" presId="urn:microsoft.com/office/officeart/2005/8/layout/pyramid1"/>
    <dgm:cxn modelId="{54807AAB-E95E-6047-B357-FBDF17E79808}" type="presOf" srcId="{BC1240F7-BDA6-0F4F-88A0-DAD590B03926}" destId="{425FB2B4-6148-714E-88E2-448B55F3DFDC}" srcOrd="0" destOrd="0" presId="urn:microsoft.com/office/officeart/2005/8/layout/pyramid1"/>
    <dgm:cxn modelId="{46F2DEC4-C385-2D49-BDE4-CAD12FAA3D19}" type="presOf" srcId="{5BA1CF1F-4AE1-5442-AA5D-5DF09837179D}" destId="{B6825A5B-9775-0649-ADC5-8A01EDA8E4DE}" srcOrd="0" destOrd="0" presId="urn:microsoft.com/office/officeart/2005/8/layout/pyramid1"/>
    <dgm:cxn modelId="{08A8DD82-D814-3747-87CB-8C1B3CE41503}" type="presOf" srcId="{997D848E-939B-024C-9D8B-5330F173737D}" destId="{17C57E75-DEBE-6F44-B76E-D9001E9D146F}" srcOrd="1" destOrd="0" presId="urn:microsoft.com/office/officeart/2005/8/layout/pyramid1"/>
    <dgm:cxn modelId="{12933529-7B1C-D84D-B3FE-99BB1A1B4022}" type="presParOf" srcId="{4BD9CE68-82DC-8446-8629-09EDB0E182B8}" destId="{25F019E0-0816-1648-90F3-D77E1707199C}" srcOrd="0" destOrd="0" presId="urn:microsoft.com/office/officeart/2005/8/layout/pyramid1"/>
    <dgm:cxn modelId="{8E52FB32-CD4A-1B4F-A8C1-D8A64E11BC79}" type="presParOf" srcId="{25F019E0-0816-1648-90F3-D77E1707199C}" destId="{425FB2B4-6148-714E-88E2-448B55F3DFDC}" srcOrd="0" destOrd="0" presId="urn:microsoft.com/office/officeart/2005/8/layout/pyramid1"/>
    <dgm:cxn modelId="{DAD8DD17-0A29-5C43-AF20-BF8E2CEF09BD}" type="presParOf" srcId="{25F019E0-0816-1648-90F3-D77E1707199C}" destId="{BCCD1555-5C19-5A47-B98E-A26B76C10C41}" srcOrd="1" destOrd="0" presId="urn:microsoft.com/office/officeart/2005/8/layout/pyramid1"/>
    <dgm:cxn modelId="{813673EA-4066-A641-ADC7-09EFADB7A109}" type="presParOf" srcId="{4BD9CE68-82DC-8446-8629-09EDB0E182B8}" destId="{EC7C8619-6318-6745-B0AC-E81803C0A129}" srcOrd="1" destOrd="0" presId="urn:microsoft.com/office/officeart/2005/8/layout/pyramid1"/>
    <dgm:cxn modelId="{C4311E3B-3A82-4B44-B1B4-41046554EB6C}" type="presParOf" srcId="{EC7C8619-6318-6745-B0AC-E81803C0A129}" destId="{B6825A5B-9775-0649-ADC5-8A01EDA8E4DE}" srcOrd="0" destOrd="0" presId="urn:microsoft.com/office/officeart/2005/8/layout/pyramid1"/>
    <dgm:cxn modelId="{8057B7C4-B716-224A-B05B-E89113033CBA}" type="presParOf" srcId="{EC7C8619-6318-6745-B0AC-E81803C0A129}" destId="{783CC190-1850-1E41-87D3-F7E352250D48}" srcOrd="1" destOrd="0" presId="urn:microsoft.com/office/officeart/2005/8/layout/pyramid1"/>
    <dgm:cxn modelId="{3C4ED243-5858-E842-A660-423A38E7FD67}" type="presParOf" srcId="{4BD9CE68-82DC-8446-8629-09EDB0E182B8}" destId="{FC2592CB-FCEA-CE42-A847-DB9506611AE8}" srcOrd="2" destOrd="0" presId="urn:microsoft.com/office/officeart/2005/8/layout/pyramid1"/>
    <dgm:cxn modelId="{03A1C822-FFC7-1546-BB83-BE1CEBD45751}" type="presParOf" srcId="{FC2592CB-FCEA-CE42-A847-DB9506611AE8}" destId="{56D90D00-5136-C843-B191-DF12945A12EE}" srcOrd="0" destOrd="0" presId="urn:microsoft.com/office/officeart/2005/8/layout/pyramid1"/>
    <dgm:cxn modelId="{EB8B1FC0-FDBC-F945-B29E-53281E679332}" type="presParOf" srcId="{FC2592CB-FCEA-CE42-A847-DB9506611AE8}" destId="{17C57E75-DEBE-6F44-B76E-D9001E9D146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D51E69-9907-F449-8036-50EA03364A50}" type="doc">
      <dgm:prSet loTypeId="urn:microsoft.com/office/officeart/2008/layout/RadialCluster" loCatId="" qsTypeId="urn:microsoft.com/office/officeart/2005/8/quickstyle/3D5" qsCatId="3D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4CA215C2-CDF6-3C4B-B2C9-20546D0B4156}">
      <dgm:prSet phldrT="[Texto]"/>
      <dgm:spPr/>
      <dgm:t>
        <a:bodyPr/>
        <a:lstStyle/>
        <a:p>
          <a:r>
            <a:rPr lang="es-ES" dirty="0" smtClean="0"/>
            <a:t>ARTESANO </a:t>
          </a:r>
          <a:endParaRPr lang="es-ES" dirty="0"/>
        </a:p>
      </dgm:t>
    </dgm:pt>
    <dgm:pt modelId="{1A814AD2-7B9C-C240-8F10-0FD9FF4FB78F}" type="parTrans" cxnId="{21D62943-502D-6642-873B-3C853AC45DBB}">
      <dgm:prSet/>
      <dgm:spPr/>
      <dgm:t>
        <a:bodyPr/>
        <a:lstStyle/>
        <a:p>
          <a:endParaRPr lang="es-ES"/>
        </a:p>
      </dgm:t>
    </dgm:pt>
    <dgm:pt modelId="{E83A52C7-A875-8046-AE76-E86B515E1502}" type="sibTrans" cxnId="{21D62943-502D-6642-873B-3C853AC45DBB}">
      <dgm:prSet/>
      <dgm:spPr/>
      <dgm:t>
        <a:bodyPr/>
        <a:lstStyle/>
        <a:p>
          <a:endParaRPr lang="es-ES"/>
        </a:p>
      </dgm:t>
    </dgm:pt>
    <dgm:pt modelId="{55234B36-D53B-0F44-BC20-AD6127610E47}">
      <dgm:prSet phldrT="[Texto]"/>
      <dgm:spPr/>
      <dgm:t>
        <a:bodyPr/>
        <a:lstStyle/>
        <a:p>
          <a:r>
            <a:rPr lang="es-ES" dirty="0" smtClean="0"/>
            <a:t>Medios de producción</a:t>
          </a:r>
          <a:endParaRPr lang="es-ES" dirty="0"/>
        </a:p>
      </dgm:t>
    </dgm:pt>
    <dgm:pt modelId="{D417AD96-1C50-BB4B-AF7A-CE8B55F27BAD}" type="parTrans" cxnId="{4C09B414-CE0E-9743-AE34-D171473C8CD4}">
      <dgm:prSet/>
      <dgm:spPr/>
      <dgm:t>
        <a:bodyPr/>
        <a:lstStyle/>
        <a:p>
          <a:endParaRPr lang="es-ES"/>
        </a:p>
      </dgm:t>
    </dgm:pt>
    <dgm:pt modelId="{47410DCC-096C-7842-8817-E164CCF0EF3D}" type="sibTrans" cxnId="{4C09B414-CE0E-9743-AE34-D171473C8CD4}">
      <dgm:prSet/>
      <dgm:spPr/>
      <dgm:t>
        <a:bodyPr/>
        <a:lstStyle/>
        <a:p>
          <a:endParaRPr lang="es-ES"/>
        </a:p>
      </dgm:t>
    </dgm:pt>
    <dgm:pt modelId="{910AA0F3-9650-EC40-91C6-58EC56359C1F}">
      <dgm:prSet phldrT="[Texto]" phldr="1"/>
      <dgm:spPr/>
      <dgm:t>
        <a:bodyPr/>
        <a:lstStyle/>
        <a:p>
          <a:endParaRPr lang="es-ES" dirty="0"/>
        </a:p>
      </dgm:t>
    </dgm:pt>
    <dgm:pt modelId="{911E1A74-4EDF-184F-B087-10942CB73E49}" type="parTrans" cxnId="{F57392DA-F778-FE4E-85C1-B35577940EA1}">
      <dgm:prSet/>
      <dgm:spPr/>
      <dgm:t>
        <a:bodyPr/>
        <a:lstStyle/>
        <a:p>
          <a:endParaRPr lang="es-ES"/>
        </a:p>
      </dgm:t>
    </dgm:pt>
    <dgm:pt modelId="{91BE0347-C4D7-B243-A7A6-C4A07352B0F9}" type="sibTrans" cxnId="{F57392DA-F778-FE4E-85C1-B35577940EA1}">
      <dgm:prSet/>
      <dgm:spPr/>
      <dgm:t>
        <a:bodyPr/>
        <a:lstStyle/>
        <a:p>
          <a:endParaRPr lang="es-ES"/>
        </a:p>
      </dgm:t>
    </dgm:pt>
    <dgm:pt modelId="{F4D96E00-96B6-FC45-AE02-49A4B437BC41}">
      <dgm:prSet phldrT="[Texto]" phldr="1"/>
      <dgm:spPr/>
      <dgm:t>
        <a:bodyPr/>
        <a:lstStyle/>
        <a:p>
          <a:endParaRPr lang="es-ES"/>
        </a:p>
      </dgm:t>
    </dgm:pt>
    <dgm:pt modelId="{9CDB4F82-F2E4-1640-A8C3-490E73FE7999}" type="parTrans" cxnId="{D7889C9D-37E0-514B-8F9C-359941CAAF63}">
      <dgm:prSet/>
      <dgm:spPr/>
      <dgm:t>
        <a:bodyPr/>
        <a:lstStyle/>
        <a:p>
          <a:endParaRPr lang="es-ES"/>
        </a:p>
      </dgm:t>
    </dgm:pt>
    <dgm:pt modelId="{24D72B43-55A3-7244-A45E-8CC20FD0AF51}" type="sibTrans" cxnId="{D7889C9D-37E0-514B-8F9C-359941CAAF63}">
      <dgm:prSet/>
      <dgm:spPr/>
      <dgm:t>
        <a:bodyPr/>
        <a:lstStyle/>
        <a:p>
          <a:endParaRPr lang="es-ES"/>
        </a:p>
      </dgm:t>
    </dgm:pt>
    <dgm:pt modelId="{A605BCD2-77F9-7F40-B10D-012FEC55C3FE}">
      <dgm:prSet/>
      <dgm:spPr/>
      <dgm:t>
        <a:bodyPr/>
        <a:lstStyle/>
        <a:p>
          <a:r>
            <a:rPr lang="es-ES" b="1" dirty="0" smtClean="0">
              <a:solidFill>
                <a:srgbClr val="000000"/>
              </a:solidFill>
            </a:rPr>
            <a:t>PRECAPITALISTA</a:t>
          </a:r>
          <a:endParaRPr lang="es-ES" b="1" dirty="0">
            <a:solidFill>
              <a:srgbClr val="000000"/>
            </a:solidFill>
          </a:endParaRPr>
        </a:p>
      </dgm:t>
    </dgm:pt>
    <dgm:pt modelId="{13B44C85-1394-A440-8007-932C2A7B0398}" type="parTrans" cxnId="{9C93FD47-7184-1A44-A3CB-A84967FD35C3}">
      <dgm:prSet/>
      <dgm:spPr/>
      <dgm:t>
        <a:bodyPr/>
        <a:lstStyle/>
        <a:p>
          <a:endParaRPr lang="es-ES"/>
        </a:p>
      </dgm:t>
    </dgm:pt>
    <dgm:pt modelId="{E494D874-B2D3-C645-AF68-B2D28B2901D3}" type="sibTrans" cxnId="{9C93FD47-7184-1A44-A3CB-A84967FD35C3}">
      <dgm:prSet/>
      <dgm:spPr/>
      <dgm:t>
        <a:bodyPr/>
        <a:lstStyle/>
        <a:p>
          <a:endParaRPr lang="es-ES"/>
        </a:p>
      </dgm:t>
    </dgm:pt>
    <dgm:pt modelId="{8AE87FDC-6940-AD4A-894E-8279D57EE9A5}">
      <dgm:prSet/>
      <dgm:spPr/>
      <dgm:t>
        <a:bodyPr/>
        <a:lstStyle/>
        <a:p>
          <a:r>
            <a:rPr lang="es-ES" dirty="0" smtClean="0"/>
            <a:t>Trabajo</a:t>
          </a:r>
          <a:endParaRPr lang="es-ES" dirty="0"/>
        </a:p>
      </dgm:t>
    </dgm:pt>
    <dgm:pt modelId="{5FB88517-58CF-B749-9B43-68A40BF3942A}" type="parTrans" cxnId="{4794ACFE-54F0-2B47-857C-406718A4A70C}">
      <dgm:prSet/>
      <dgm:spPr/>
      <dgm:t>
        <a:bodyPr/>
        <a:lstStyle/>
        <a:p>
          <a:endParaRPr lang="es-ES"/>
        </a:p>
      </dgm:t>
    </dgm:pt>
    <dgm:pt modelId="{FF3ED6CD-62E8-B948-89CA-2125A220F9D3}" type="sibTrans" cxnId="{4794ACFE-54F0-2B47-857C-406718A4A70C}">
      <dgm:prSet/>
      <dgm:spPr/>
      <dgm:t>
        <a:bodyPr/>
        <a:lstStyle/>
        <a:p>
          <a:endParaRPr lang="es-ES"/>
        </a:p>
      </dgm:t>
    </dgm:pt>
    <dgm:pt modelId="{D1F058A6-79CF-034E-8D07-F5AB050DD7EF}">
      <dgm:prSet phldrT="[Texto]"/>
      <dgm:spPr/>
      <dgm:t>
        <a:bodyPr/>
        <a:lstStyle/>
        <a:p>
          <a:endParaRPr lang="es-ES" dirty="0"/>
        </a:p>
      </dgm:t>
    </dgm:pt>
    <dgm:pt modelId="{AAC3B474-3429-F44D-8D89-C5C43837AED9}" type="parTrans" cxnId="{9A590AC8-8EA2-CD4F-A42E-E30309538257}">
      <dgm:prSet/>
      <dgm:spPr/>
      <dgm:t>
        <a:bodyPr/>
        <a:lstStyle/>
        <a:p>
          <a:endParaRPr lang="es-ES"/>
        </a:p>
      </dgm:t>
    </dgm:pt>
    <dgm:pt modelId="{55792ACF-C6B9-4844-8A02-AE53F158A5C7}" type="sibTrans" cxnId="{9A590AC8-8EA2-CD4F-A42E-E30309538257}">
      <dgm:prSet/>
      <dgm:spPr/>
      <dgm:t>
        <a:bodyPr/>
        <a:lstStyle/>
        <a:p>
          <a:endParaRPr lang="es-ES"/>
        </a:p>
      </dgm:t>
    </dgm:pt>
    <dgm:pt modelId="{3A82C275-FB74-6E44-B17C-662D17268DEC}">
      <dgm:prSet phldrT="[Texto]"/>
      <dgm:spPr/>
      <dgm:t>
        <a:bodyPr/>
        <a:lstStyle/>
        <a:p>
          <a:endParaRPr lang="es-ES"/>
        </a:p>
      </dgm:t>
    </dgm:pt>
    <dgm:pt modelId="{44AB6C85-0071-204B-A7D4-419D298FAFCD}" type="parTrans" cxnId="{6C212693-370C-AA48-B665-F129696C6696}">
      <dgm:prSet/>
      <dgm:spPr/>
      <dgm:t>
        <a:bodyPr/>
        <a:lstStyle/>
        <a:p>
          <a:endParaRPr lang="es-ES"/>
        </a:p>
      </dgm:t>
    </dgm:pt>
    <dgm:pt modelId="{DB6D2B1F-592A-4B49-A85C-8219918AA63A}" type="sibTrans" cxnId="{6C212693-370C-AA48-B665-F129696C6696}">
      <dgm:prSet/>
      <dgm:spPr/>
      <dgm:t>
        <a:bodyPr/>
        <a:lstStyle/>
        <a:p>
          <a:endParaRPr lang="es-ES"/>
        </a:p>
      </dgm:t>
    </dgm:pt>
    <dgm:pt modelId="{671A8EE5-A466-C545-8B56-18A8DB85F3DA}">
      <dgm:prSet phldrT="[Texto]"/>
      <dgm:spPr/>
      <dgm:t>
        <a:bodyPr/>
        <a:lstStyle/>
        <a:p>
          <a:endParaRPr lang="es-ES"/>
        </a:p>
      </dgm:t>
    </dgm:pt>
    <dgm:pt modelId="{9215A619-8E0A-0446-8326-4D7B1110A6E9}" type="parTrans" cxnId="{B4B8236F-74DB-5E49-ADEB-0B058D170464}">
      <dgm:prSet/>
      <dgm:spPr/>
      <dgm:t>
        <a:bodyPr/>
        <a:lstStyle/>
        <a:p>
          <a:endParaRPr lang="es-ES"/>
        </a:p>
      </dgm:t>
    </dgm:pt>
    <dgm:pt modelId="{E24DD822-7E48-2C4D-A819-C4CB05A3AEEB}" type="sibTrans" cxnId="{B4B8236F-74DB-5E49-ADEB-0B058D170464}">
      <dgm:prSet/>
      <dgm:spPr/>
      <dgm:t>
        <a:bodyPr/>
        <a:lstStyle/>
        <a:p>
          <a:endParaRPr lang="es-ES"/>
        </a:p>
      </dgm:t>
    </dgm:pt>
    <dgm:pt modelId="{29C32F20-1FF5-2F4E-A519-7A9E20FA3F13}" type="pres">
      <dgm:prSet presAssocID="{08D51E69-9907-F449-8036-50EA03364A5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146E354-C31B-D341-BC13-52D44EEB5A12}" type="pres">
      <dgm:prSet presAssocID="{4CA215C2-CDF6-3C4B-B2C9-20546D0B4156}" presName="singleCycle" presStyleCnt="0"/>
      <dgm:spPr/>
    </dgm:pt>
    <dgm:pt modelId="{C593EADE-34B2-0248-835B-5B6A7D5D0255}" type="pres">
      <dgm:prSet presAssocID="{4CA215C2-CDF6-3C4B-B2C9-20546D0B4156}" presName="singleCenter" presStyleLbl="node1" presStyleIdx="0" presStyleCnt="4" custScaleX="255704" custLinFactNeighborX="516" custLinFactNeighborY="-10840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25A13127-90A4-2143-BF83-147C9FF7EDDC}" type="pres">
      <dgm:prSet presAssocID="{13B44C85-1394-A440-8007-932C2A7B0398}" presName="Name56" presStyleLbl="parChTrans1D2" presStyleIdx="0" presStyleCnt="3"/>
      <dgm:spPr/>
      <dgm:t>
        <a:bodyPr/>
        <a:lstStyle/>
        <a:p>
          <a:endParaRPr lang="es-ES"/>
        </a:p>
      </dgm:t>
    </dgm:pt>
    <dgm:pt modelId="{D5F5B564-68F2-0146-8747-9C83CD658617}" type="pres">
      <dgm:prSet presAssocID="{A605BCD2-77F9-7F40-B10D-012FEC55C3FE}" presName="text0" presStyleLbl="node1" presStyleIdx="1" presStyleCnt="4" custScaleX="4526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99090E-4216-B349-86AE-575E952B9928}" type="pres">
      <dgm:prSet presAssocID="{D417AD96-1C50-BB4B-AF7A-CE8B55F27BAD}" presName="Name56" presStyleLbl="parChTrans1D2" presStyleIdx="1" presStyleCnt="3"/>
      <dgm:spPr/>
      <dgm:t>
        <a:bodyPr/>
        <a:lstStyle/>
        <a:p>
          <a:endParaRPr lang="es-ES"/>
        </a:p>
      </dgm:t>
    </dgm:pt>
    <dgm:pt modelId="{B33D42EA-5F01-DC4A-9C4C-23A64F78B3FB}" type="pres">
      <dgm:prSet presAssocID="{55234B36-D53B-0F44-BC20-AD6127610E47}" presName="text0" presStyleLbl="node1" presStyleIdx="2" presStyleCnt="4" custScaleX="429477" custRadScaleRad="120482" custRadScaleInc="234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5537E9-AA90-1B45-887A-014FD77845EA}" type="pres">
      <dgm:prSet presAssocID="{5FB88517-58CF-B749-9B43-68A40BF3942A}" presName="Name56" presStyleLbl="parChTrans1D2" presStyleIdx="2" presStyleCnt="3"/>
      <dgm:spPr/>
      <dgm:t>
        <a:bodyPr/>
        <a:lstStyle/>
        <a:p>
          <a:endParaRPr lang="es-ES"/>
        </a:p>
      </dgm:t>
    </dgm:pt>
    <dgm:pt modelId="{40A5D92E-4136-1A46-890C-7AD84ADB8559}" type="pres">
      <dgm:prSet presAssocID="{8AE87FDC-6940-AD4A-894E-8279D57EE9A5}" presName="text0" presStyleLbl="node1" presStyleIdx="3" presStyleCnt="4" custScaleX="211737" custRadScaleRad="125114" custRadScaleInc="-246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889C9D-37E0-514B-8F9C-359941CAAF63}" srcId="{D1F058A6-79CF-034E-8D07-F5AB050DD7EF}" destId="{F4D96E00-96B6-FC45-AE02-49A4B437BC41}" srcOrd="1" destOrd="0" parTransId="{9CDB4F82-F2E4-1640-A8C3-490E73FE7999}" sibTransId="{24D72B43-55A3-7244-A45E-8CC20FD0AF51}"/>
    <dgm:cxn modelId="{6CA087D4-2EFF-D242-BE6E-0D72AA1A75BC}" type="presOf" srcId="{55234B36-D53B-0F44-BC20-AD6127610E47}" destId="{B33D42EA-5F01-DC4A-9C4C-23A64F78B3FB}" srcOrd="0" destOrd="0" presId="urn:microsoft.com/office/officeart/2008/layout/RadialCluster"/>
    <dgm:cxn modelId="{F57392DA-F778-FE4E-85C1-B35577940EA1}" srcId="{D1F058A6-79CF-034E-8D07-F5AB050DD7EF}" destId="{910AA0F3-9650-EC40-91C6-58EC56359C1F}" srcOrd="0" destOrd="0" parTransId="{911E1A74-4EDF-184F-B087-10942CB73E49}" sibTransId="{91BE0347-C4D7-B243-A7A6-C4A07352B0F9}"/>
    <dgm:cxn modelId="{4794ACFE-54F0-2B47-857C-406718A4A70C}" srcId="{4CA215C2-CDF6-3C4B-B2C9-20546D0B4156}" destId="{8AE87FDC-6940-AD4A-894E-8279D57EE9A5}" srcOrd="2" destOrd="0" parTransId="{5FB88517-58CF-B749-9B43-68A40BF3942A}" sibTransId="{FF3ED6CD-62E8-B948-89CA-2125A220F9D3}"/>
    <dgm:cxn modelId="{4C09B414-CE0E-9743-AE34-D171473C8CD4}" srcId="{4CA215C2-CDF6-3C4B-B2C9-20546D0B4156}" destId="{55234B36-D53B-0F44-BC20-AD6127610E47}" srcOrd="1" destOrd="0" parTransId="{D417AD96-1C50-BB4B-AF7A-CE8B55F27BAD}" sibTransId="{47410DCC-096C-7842-8817-E164CCF0EF3D}"/>
    <dgm:cxn modelId="{6C212693-370C-AA48-B665-F129696C6696}" srcId="{08D51E69-9907-F449-8036-50EA03364A50}" destId="{3A82C275-FB74-6E44-B17C-662D17268DEC}" srcOrd="1" destOrd="0" parTransId="{44AB6C85-0071-204B-A7D4-419D298FAFCD}" sibTransId="{DB6D2B1F-592A-4B49-A85C-8219918AA63A}"/>
    <dgm:cxn modelId="{9C93FD47-7184-1A44-A3CB-A84967FD35C3}" srcId="{4CA215C2-CDF6-3C4B-B2C9-20546D0B4156}" destId="{A605BCD2-77F9-7F40-B10D-012FEC55C3FE}" srcOrd="0" destOrd="0" parTransId="{13B44C85-1394-A440-8007-932C2A7B0398}" sibTransId="{E494D874-B2D3-C645-AF68-B2D28B2901D3}"/>
    <dgm:cxn modelId="{21D62943-502D-6642-873B-3C853AC45DBB}" srcId="{08D51E69-9907-F449-8036-50EA03364A50}" destId="{4CA215C2-CDF6-3C4B-B2C9-20546D0B4156}" srcOrd="0" destOrd="0" parTransId="{1A814AD2-7B9C-C240-8F10-0FD9FF4FB78F}" sibTransId="{E83A52C7-A875-8046-AE76-E86B515E1502}"/>
    <dgm:cxn modelId="{E5CFDB3B-CD77-6C46-BC80-5240F1750C7E}" type="presOf" srcId="{5FB88517-58CF-B749-9B43-68A40BF3942A}" destId="{205537E9-AA90-1B45-887A-014FD77845EA}" srcOrd="0" destOrd="0" presId="urn:microsoft.com/office/officeart/2008/layout/RadialCluster"/>
    <dgm:cxn modelId="{B4B8236F-74DB-5E49-ADEB-0B058D170464}" srcId="{08D51E69-9907-F449-8036-50EA03364A50}" destId="{671A8EE5-A466-C545-8B56-18A8DB85F3DA}" srcOrd="2" destOrd="0" parTransId="{9215A619-8E0A-0446-8326-4D7B1110A6E9}" sibTransId="{E24DD822-7E48-2C4D-A819-C4CB05A3AEEB}"/>
    <dgm:cxn modelId="{6CA771A5-20C8-4A49-BD46-1290AE5519CE}" type="presOf" srcId="{D417AD96-1C50-BB4B-AF7A-CE8B55F27BAD}" destId="{2499090E-4216-B349-86AE-575E952B9928}" srcOrd="0" destOrd="0" presId="urn:microsoft.com/office/officeart/2008/layout/RadialCluster"/>
    <dgm:cxn modelId="{C7E4FBA0-21D1-ED4C-B6CF-443CE8C56A5F}" type="presOf" srcId="{08D51E69-9907-F449-8036-50EA03364A50}" destId="{29C32F20-1FF5-2F4E-A519-7A9E20FA3F13}" srcOrd="0" destOrd="0" presId="urn:microsoft.com/office/officeart/2008/layout/RadialCluster"/>
    <dgm:cxn modelId="{8ACB29BB-C7BC-784C-93B5-3283076B6F25}" type="presOf" srcId="{13B44C85-1394-A440-8007-932C2A7B0398}" destId="{25A13127-90A4-2143-BF83-147C9FF7EDDC}" srcOrd="0" destOrd="0" presId="urn:microsoft.com/office/officeart/2008/layout/RadialCluster"/>
    <dgm:cxn modelId="{F693EB8E-B770-154A-97FC-B03E3D029E8F}" type="presOf" srcId="{A605BCD2-77F9-7F40-B10D-012FEC55C3FE}" destId="{D5F5B564-68F2-0146-8747-9C83CD658617}" srcOrd="0" destOrd="0" presId="urn:microsoft.com/office/officeart/2008/layout/RadialCluster"/>
    <dgm:cxn modelId="{B67B0A9B-09A3-0F46-85E3-2C8970E0381C}" type="presOf" srcId="{4CA215C2-CDF6-3C4B-B2C9-20546D0B4156}" destId="{C593EADE-34B2-0248-835B-5B6A7D5D0255}" srcOrd="0" destOrd="0" presId="urn:microsoft.com/office/officeart/2008/layout/RadialCluster"/>
    <dgm:cxn modelId="{9A590AC8-8EA2-CD4F-A42E-E30309538257}" srcId="{08D51E69-9907-F449-8036-50EA03364A50}" destId="{D1F058A6-79CF-034E-8D07-F5AB050DD7EF}" srcOrd="3" destOrd="0" parTransId="{AAC3B474-3429-F44D-8D89-C5C43837AED9}" sibTransId="{55792ACF-C6B9-4844-8A02-AE53F158A5C7}"/>
    <dgm:cxn modelId="{08620075-A2BD-4740-8CFA-524BC3930FC9}" type="presOf" srcId="{8AE87FDC-6940-AD4A-894E-8279D57EE9A5}" destId="{40A5D92E-4136-1A46-890C-7AD84ADB8559}" srcOrd="0" destOrd="0" presId="urn:microsoft.com/office/officeart/2008/layout/RadialCluster"/>
    <dgm:cxn modelId="{A1E41F49-EF15-CB40-A8C6-C612F5B90173}" type="presParOf" srcId="{29C32F20-1FF5-2F4E-A519-7A9E20FA3F13}" destId="{3146E354-C31B-D341-BC13-52D44EEB5A12}" srcOrd="0" destOrd="0" presId="urn:microsoft.com/office/officeart/2008/layout/RadialCluster"/>
    <dgm:cxn modelId="{349636B7-3B51-6B4D-BA25-5D88539B3A1E}" type="presParOf" srcId="{3146E354-C31B-D341-BC13-52D44EEB5A12}" destId="{C593EADE-34B2-0248-835B-5B6A7D5D0255}" srcOrd="0" destOrd="0" presId="urn:microsoft.com/office/officeart/2008/layout/RadialCluster"/>
    <dgm:cxn modelId="{BA807458-1EA3-064D-9309-CBA9E4B710FF}" type="presParOf" srcId="{3146E354-C31B-D341-BC13-52D44EEB5A12}" destId="{25A13127-90A4-2143-BF83-147C9FF7EDDC}" srcOrd="1" destOrd="0" presId="urn:microsoft.com/office/officeart/2008/layout/RadialCluster"/>
    <dgm:cxn modelId="{EAF60614-0820-184B-AC10-6BBBE3282F1D}" type="presParOf" srcId="{3146E354-C31B-D341-BC13-52D44EEB5A12}" destId="{D5F5B564-68F2-0146-8747-9C83CD658617}" srcOrd="2" destOrd="0" presId="urn:microsoft.com/office/officeart/2008/layout/RadialCluster"/>
    <dgm:cxn modelId="{BD98BA0D-07F3-D941-8C92-5F01BDECCDDF}" type="presParOf" srcId="{3146E354-C31B-D341-BC13-52D44EEB5A12}" destId="{2499090E-4216-B349-86AE-575E952B9928}" srcOrd="3" destOrd="0" presId="urn:microsoft.com/office/officeart/2008/layout/RadialCluster"/>
    <dgm:cxn modelId="{6CEFA7F2-0209-8244-BFCB-25AE1F2B72FC}" type="presParOf" srcId="{3146E354-C31B-D341-BC13-52D44EEB5A12}" destId="{B33D42EA-5F01-DC4A-9C4C-23A64F78B3FB}" srcOrd="4" destOrd="0" presId="urn:microsoft.com/office/officeart/2008/layout/RadialCluster"/>
    <dgm:cxn modelId="{0CBFA763-7E0B-F34C-9EE1-FFD5C040EF2C}" type="presParOf" srcId="{3146E354-C31B-D341-BC13-52D44EEB5A12}" destId="{205537E9-AA90-1B45-887A-014FD77845EA}" srcOrd="5" destOrd="0" presId="urn:microsoft.com/office/officeart/2008/layout/RadialCluster"/>
    <dgm:cxn modelId="{F1156A9E-B336-6E40-8DA0-B7942A8B436F}" type="presParOf" srcId="{3146E354-C31B-D341-BC13-52D44EEB5A12}" destId="{40A5D92E-4136-1A46-890C-7AD84ADB855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4C7439-1464-8B48-B54F-0D4B56F31BE3}" type="doc">
      <dgm:prSet loTypeId="urn:microsoft.com/office/officeart/2005/8/layout/hierarchy1" loCatId="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4D7C4909-1938-6747-80E0-80B42C42BA98}">
      <dgm:prSet phldrT="[Texto]"/>
      <dgm:spPr/>
      <dgm:t>
        <a:bodyPr/>
        <a:lstStyle/>
        <a:p>
          <a:r>
            <a:rPr lang="es-ES" b="1" dirty="0" smtClean="0"/>
            <a:t>CAPITALISTA</a:t>
          </a:r>
          <a:endParaRPr lang="es-ES" b="1" dirty="0"/>
        </a:p>
      </dgm:t>
    </dgm:pt>
    <dgm:pt modelId="{565EB7AC-A943-6A4F-AE30-155482F72C6F}" type="parTrans" cxnId="{4D110A04-1C3D-814E-9605-C139B8ECA414}">
      <dgm:prSet/>
      <dgm:spPr/>
      <dgm:t>
        <a:bodyPr/>
        <a:lstStyle/>
        <a:p>
          <a:endParaRPr lang="es-ES"/>
        </a:p>
      </dgm:t>
    </dgm:pt>
    <dgm:pt modelId="{2B3CA093-30EB-9749-B212-C021F743C633}" type="sibTrans" cxnId="{4D110A04-1C3D-814E-9605-C139B8ECA414}">
      <dgm:prSet/>
      <dgm:spPr/>
      <dgm:t>
        <a:bodyPr/>
        <a:lstStyle/>
        <a:p>
          <a:endParaRPr lang="es-ES"/>
        </a:p>
      </dgm:t>
    </dgm:pt>
    <dgm:pt modelId="{CA339124-2C31-4C41-88D6-2938A465B3DE}">
      <dgm:prSet phldrT="[Texto]"/>
      <dgm:spPr/>
      <dgm:t>
        <a:bodyPr/>
        <a:lstStyle/>
        <a:p>
          <a:r>
            <a:rPr lang="es-ES" dirty="0" smtClean="0"/>
            <a:t>EMPRESARIO</a:t>
          </a:r>
          <a:endParaRPr lang="es-ES" dirty="0"/>
        </a:p>
      </dgm:t>
    </dgm:pt>
    <dgm:pt modelId="{BA2B3F9C-3060-2747-ABA1-5C77F2122894}" type="parTrans" cxnId="{DC62B02C-9206-4940-9CA4-D3BB03967FD1}">
      <dgm:prSet/>
      <dgm:spPr/>
      <dgm:t>
        <a:bodyPr/>
        <a:lstStyle/>
        <a:p>
          <a:endParaRPr lang="es-ES"/>
        </a:p>
      </dgm:t>
    </dgm:pt>
    <dgm:pt modelId="{BDA4A26B-403C-5544-B20E-50FA51058224}" type="sibTrans" cxnId="{DC62B02C-9206-4940-9CA4-D3BB03967FD1}">
      <dgm:prSet/>
      <dgm:spPr/>
      <dgm:t>
        <a:bodyPr/>
        <a:lstStyle/>
        <a:p>
          <a:endParaRPr lang="es-ES"/>
        </a:p>
      </dgm:t>
    </dgm:pt>
    <dgm:pt modelId="{BB892569-D4D9-994F-8171-A1787F4E96B4}">
      <dgm:prSet phldrT="[Texto]"/>
      <dgm:spPr/>
      <dgm:t>
        <a:bodyPr/>
        <a:lstStyle/>
        <a:p>
          <a:r>
            <a:rPr lang="es-ES" dirty="0" smtClean="0"/>
            <a:t>Medios de producción</a:t>
          </a:r>
          <a:endParaRPr lang="es-ES" dirty="0"/>
        </a:p>
      </dgm:t>
    </dgm:pt>
    <dgm:pt modelId="{DD9ED064-6249-FC40-AF56-51ED76839C00}" type="parTrans" cxnId="{25E076ED-1C80-8D41-9CDA-5004B6F10249}">
      <dgm:prSet/>
      <dgm:spPr/>
      <dgm:t>
        <a:bodyPr/>
        <a:lstStyle/>
        <a:p>
          <a:endParaRPr lang="es-ES"/>
        </a:p>
      </dgm:t>
    </dgm:pt>
    <dgm:pt modelId="{2941397B-0FF4-EB4A-891E-52C08D4DA601}" type="sibTrans" cxnId="{25E076ED-1C80-8D41-9CDA-5004B6F10249}">
      <dgm:prSet/>
      <dgm:spPr/>
      <dgm:t>
        <a:bodyPr/>
        <a:lstStyle/>
        <a:p>
          <a:endParaRPr lang="es-ES"/>
        </a:p>
      </dgm:t>
    </dgm:pt>
    <dgm:pt modelId="{37522525-975E-BC4D-98AE-FFE1ED278394}">
      <dgm:prSet phldrT="[Texto]"/>
      <dgm:spPr/>
      <dgm:t>
        <a:bodyPr/>
        <a:lstStyle/>
        <a:p>
          <a:r>
            <a:rPr lang="es-ES" dirty="0" smtClean="0"/>
            <a:t>OBRERO</a:t>
          </a:r>
          <a:endParaRPr lang="es-ES" dirty="0"/>
        </a:p>
      </dgm:t>
    </dgm:pt>
    <dgm:pt modelId="{460145DA-EDA4-D04F-95DE-21A54E4C0235}" type="parTrans" cxnId="{EDCCA44C-6172-2344-AE62-8A8D6E6AF1D2}">
      <dgm:prSet/>
      <dgm:spPr/>
      <dgm:t>
        <a:bodyPr/>
        <a:lstStyle/>
        <a:p>
          <a:endParaRPr lang="es-ES"/>
        </a:p>
      </dgm:t>
    </dgm:pt>
    <dgm:pt modelId="{84D12DBB-ABAC-CE41-8729-18DC3F13716A}" type="sibTrans" cxnId="{EDCCA44C-6172-2344-AE62-8A8D6E6AF1D2}">
      <dgm:prSet/>
      <dgm:spPr/>
      <dgm:t>
        <a:bodyPr/>
        <a:lstStyle/>
        <a:p>
          <a:endParaRPr lang="es-ES"/>
        </a:p>
      </dgm:t>
    </dgm:pt>
    <dgm:pt modelId="{236D2915-F57B-1C4A-8E3C-3D0650E73AAB}">
      <dgm:prSet phldrT="[Texto]"/>
      <dgm:spPr/>
      <dgm:t>
        <a:bodyPr/>
        <a:lstStyle/>
        <a:p>
          <a:r>
            <a:rPr lang="es-ES" dirty="0" smtClean="0"/>
            <a:t>Trabajo</a:t>
          </a:r>
          <a:endParaRPr lang="es-ES" dirty="0"/>
        </a:p>
      </dgm:t>
    </dgm:pt>
    <dgm:pt modelId="{3CE4D8A1-A70B-0F4B-B6F6-7BAAD035DFB3}" type="parTrans" cxnId="{3DFFF776-1875-1347-AAA4-355407DEFB3B}">
      <dgm:prSet/>
      <dgm:spPr/>
      <dgm:t>
        <a:bodyPr/>
        <a:lstStyle/>
        <a:p>
          <a:endParaRPr lang="es-ES"/>
        </a:p>
      </dgm:t>
    </dgm:pt>
    <dgm:pt modelId="{DFAAC104-2802-5B44-960B-FE94DC13729E}" type="sibTrans" cxnId="{3DFFF776-1875-1347-AAA4-355407DEFB3B}">
      <dgm:prSet/>
      <dgm:spPr/>
      <dgm:t>
        <a:bodyPr/>
        <a:lstStyle/>
        <a:p>
          <a:endParaRPr lang="es-ES"/>
        </a:p>
      </dgm:t>
    </dgm:pt>
    <dgm:pt modelId="{1A1A2CA6-79A2-4B4B-A24C-5EA6F232C78A}" type="pres">
      <dgm:prSet presAssocID="{364C7439-1464-8B48-B54F-0D4B56F31B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6C98100-02C6-4046-AF67-DD55C6520E24}" type="pres">
      <dgm:prSet presAssocID="{4D7C4909-1938-6747-80E0-80B42C42BA98}" presName="hierRoot1" presStyleCnt="0"/>
      <dgm:spPr/>
    </dgm:pt>
    <dgm:pt modelId="{21303F64-D669-0B44-AC27-F6293E8B015F}" type="pres">
      <dgm:prSet presAssocID="{4D7C4909-1938-6747-80E0-80B42C42BA98}" presName="composite" presStyleCnt="0"/>
      <dgm:spPr/>
    </dgm:pt>
    <dgm:pt modelId="{0898F684-D5B3-3944-BDE7-0EAB987FCEE2}" type="pres">
      <dgm:prSet presAssocID="{4D7C4909-1938-6747-80E0-80B42C42BA98}" presName="background" presStyleLbl="node0" presStyleIdx="0" presStyleCnt="1"/>
      <dgm:spPr/>
    </dgm:pt>
    <dgm:pt modelId="{AE7DB218-AA3A-0B4E-963F-B7FD7993B996}" type="pres">
      <dgm:prSet presAssocID="{4D7C4909-1938-6747-80E0-80B42C42BA9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5E4806-97EF-A542-B4E4-5C618FD7988B}" type="pres">
      <dgm:prSet presAssocID="{4D7C4909-1938-6747-80E0-80B42C42BA98}" presName="hierChild2" presStyleCnt="0"/>
      <dgm:spPr/>
    </dgm:pt>
    <dgm:pt modelId="{3321EAF0-D8F0-ED4B-9839-FB2050FEB8D1}" type="pres">
      <dgm:prSet presAssocID="{BA2B3F9C-3060-2747-ABA1-5C77F2122894}" presName="Name10" presStyleLbl="parChTrans1D2" presStyleIdx="0" presStyleCnt="2"/>
      <dgm:spPr/>
      <dgm:t>
        <a:bodyPr/>
        <a:lstStyle/>
        <a:p>
          <a:endParaRPr lang="es-ES"/>
        </a:p>
      </dgm:t>
    </dgm:pt>
    <dgm:pt modelId="{7C4C26EA-9D66-F147-9775-23D5D31DD316}" type="pres">
      <dgm:prSet presAssocID="{CA339124-2C31-4C41-88D6-2938A465B3DE}" presName="hierRoot2" presStyleCnt="0"/>
      <dgm:spPr/>
    </dgm:pt>
    <dgm:pt modelId="{AD41B9B3-35B4-7349-9700-9A9602B2FC48}" type="pres">
      <dgm:prSet presAssocID="{CA339124-2C31-4C41-88D6-2938A465B3DE}" presName="composite2" presStyleCnt="0"/>
      <dgm:spPr/>
    </dgm:pt>
    <dgm:pt modelId="{D09D9165-BDB6-DB48-86FA-C66A04CB651C}" type="pres">
      <dgm:prSet presAssocID="{CA339124-2C31-4C41-88D6-2938A465B3DE}" presName="background2" presStyleLbl="node2" presStyleIdx="0" presStyleCnt="2"/>
      <dgm:spPr/>
    </dgm:pt>
    <dgm:pt modelId="{4421433C-2B81-5B4D-B36A-09B332E475FE}" type="pres">
      <dgm:prSet presAssocID="{CA339124-2C31-4C41-88D6-2938A465B3D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899CDA-ED37-3445-9EB3-0B7DD334131E}" type="pres">
      <dgm:prSet presAssocID="{CA339124-2C31-4C41-88D6-2938A465B3DE}" presName="hierChild3" presStyleCnt="0"/>
      <dgm:spPr/>
    </dgm:pt>
    <dgm:pt modelId="{B9C8A5E8-3D52-B94F-9526-E5744481696B}" type="pres">
      <dgm:prSet presAssocID="{DD9ED064-6249-FC40-AF56-51ED76839C00}" presName="Name17" presStyleLbl="parChTrans1D3" presStyleIdx="0" presStyleCnt="2"/>
      <dgm:spPr/>
      <dgm:t>
        <a:bodyPr/>
        <a:lstStyle/>
        <a:p>
          <a:endParaRPr lang="es-ES"/>
        </a:p>
      </dgm:t>
    </dgm:pt>
    <dgm:pt modelId="{F1502B35-CB3B-8749-8D1A-2CA053210C9C}" type="pres">
      <dgm:prSet presAssocID="{BB892569-D4D9-994F-8171-A1787F4E96B4}" presName="hierRoot3" presStyleCnt="0"/>
      <dgm:spPr/>
    </dgm:pt>
    <dgm:pt modelId="{D0A16D5D-7CFC-C443-B7DA-3B1D7EE7C1B3}" type="pres">
      <dgm:prSet presAssocID="{BB892569-D4D9-994F-8171-A1787F4E96B4}" presName="composite3" presStyleCnt="0"/>
      <dgm:spPr/>
    </dgm:pt>
    <dgm:pt modelId="{E3972A28-EB2C-E549-8D14-2EE1AE3512D9}" type="pres">
      <dgm:prSet presAssocID="{BB892569-D4D9-994F-8171-A1787F4E96B4}" presName="background3" presStyleLbl="node3" presStyleIdx="0" presStyleCnt="2"/>
      <dgm:spPr/>
    </dgm:pt>
    <dgm:pt modelId="{EB214676-5E24-5247-B4F9-521CBAF4C766}" type="pres">
      <dgm:prSet presAssocID="{BB892569-D4D9-994F-8171-A1787F4E96B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DEBD84-CD5C-B747-8C13-9BEFED8C5594}" type="pres">
      <dgm:prSet presAssocID="{BB892569-D4D9-994F-8171-A1787F4E96B4}" presName="hierChild4" presStyleCnt="0"/>
      <dgm:spPr/>
    </dgm:pt>
    <dgm:pt modelId="{29939268-9DE9-9343-95C7-A3AE3BFD598C}" type="pres">
      <dgm:prSet presAssocID="{460145DA-EDA4-D04F-95DE-21A54E4C0235}" presName="Name10" presStyleLbl="parChTrans1D2" presStyleIdx="1" presStyleCnt="2"/>
      <dgm:spPr/>
      <dgm:t>
        <a:bodyPr/>
        <a:lstStyle/>
        <a:p>
          <a:endParaRPr lang="es-ES"/>
        </a:p>
      </dgm:t>
    </dgm:pt>
    <dgm:pt modelId="{98D441DD-F9A1-E244-9AD3-EF9ACA2E976A}" type="pres">
      <dgm:prSet presAssocID="{37522525-975E-BC4D-98AE-FFE1ED278394}" presName="hierRoot2" presStyleCnt="0"/>
      <dgm:spPr/>
    </dgm:pt>
    <dgm:pt modelId="{0BCE0675-5B34-3940-8B76-9E19F34AE9BA}" type="pres">
      <dgm:prSet presAssocID="{37522525-975E-BC4D-98AE-FFE1ED278394}" presName="composite2" presStyleCnt="0"/>
      <dgm:spPr/>
    </dgm:pt>
    <dgm:pt modelId="{EFAAE8BE-41BB-A04F-A368-85CDE6B4F2F1}" type="pres">
      <dgm:prSet presAssocID="{37522525-975E-BC4D-98AE-FFE1ED278394}" presName="background2" presStyleLbl="node2" presStyleIdx="1" presStyleCnt="2"/>
      <dgm:spPr/>
    </dgm:pt>
    <dgm:pt modelId="{0CFB479F-17D5-7443-94DF-9863A2708AE5}" type="pres">
      <dgm:prSet presAssocID="{37522525-975E-BC4D-98AE-FFE1ED27839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86D41E-E252-404C-A38D-E401E5D48BCF}" type="pres">
      <dgm:prSet presAssocID="{37522525-975E-BC4D-98AE-FFE1ED278394}" presName="hierChild3" presStyleCnt="0"/>
      <dgm:spPr/>
    </dgm:pt>
    <dgm:pt modelId="{9E34A879-D712-A047-AA2E-CDCB51F08C11}" type="pres">
      <dgm:prSet presAssocID="{3CE4D8A1-A70B-0F4B-B6F6-7BAAD035DFB3}" presName="Name17" presStyleLbl="parChTrans1D3" presStyleIdx="1" presStyleCnt="2"/>
      <dgm:spPr/>
      <dgm:t>
        <a:bodyPr/>
        <a:lstStyle/>
        <a:p>
          <a:endParaRPr lang="es-ES"/>
        </a:p>
      </dgm:t>
    </dgm:pt>
    <dgm:pt modelId="{2E44213E-FECB-0F48-B842-7E5FF6D9158C}" type="pres">
      <dgm:prSet presAssocID="{236D2915-F57B-1C4A-8E3C-3D0650E73AAB}" presName="hierRoot3" presStyleCnt="0"/>
      <dgm:spPr/>
    </dgm:pt>
    <dgm:pt modelId="{97371A91-1F6D-2D40-82D4-3AEE1E607B31}" type="pres">
      <dgm:prSet presAssocID="{236D2915-F57B-1C4A-8E3C-3D0650E73AAB}" presName="composite3" presStyleCnt="0"/>
      <dgm:spPr/>
    </dgm:pt>
    <dgm:pt modelId="{F49758AE-FC6A-B749-889C-E504F66FDB25}" type="pres">
      <dgm:prSet presAssocID="{236D2915-F57B-1C4A-8E3C-3D0650E73AAB}" presName="background3" presStyleLbl="node3" presStyleIdx="1" presStyleCnt="2"/>
      <dgm:spPr/>
    </dgm:pt>
    <dgm:pt modelId="{C3940100-4391-DF45-A329-D1245BCB30F9}" type="pres">
      <dgm:prSet presAssocID="{236D2915-F57B-1C4A-8E3C-3D0650E73AA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96503C-774F-2748-BBA1-52393EDE4015}" type="pres">
      <dgm:prSet presAssocID="{236D2915-F57B-1C4A-8E3C-3D0650E73AAB}" presName="hierChild4" presStyleCnt="0"/>
      <dgm:spPr/>
    </dgm:pt>
  </dgm:ptLst>
  <dgm:cxnLst>
    <dgm:cxn modelId="{DC62B02C-9206-4940-9CA4-D3BB03967FD1}" srcId="{4D7C4909-1938-6747-80E0-80B42C42BA98}" destId="{CA339124-2C31-4C41-88D6-2938A465B3DE}" srcOrd="0" destOrd="0" parTransId="{BA2B3F9C-3060-2747-ABA1-5C77F2122894}" sibTransId="{BDA4A26B-403C-5544-B20E-50FA51058224}"/>
    <dgm:cxn modelId="{EDCCA44C-6172-2344-AE62-8A8D6E6AF1D2}" srcId="{4D7C4909-1938-6747-80E0-80B42C42BA98}" destId="{37522525-975E-BC4D-98AE-FFE1ED278394}" srcOrd="1" destOrd="0" parTransId="{460145DA-EDA4-D04F-95DE-21A54E4C0235}" sibTransId="{84D12DBB-ABAC-CE41-8729-18DC3F13716A}"/>
    <dgm:cxn modelId="{A65DDA98-E110-894B-B118-6FED14B7AFF0}" type="presOf" srcId="{236D2915-F57B-1C4A-8E3C-3D0650E73AAB}" destId="{C3940100-4391-DF45-A329-D1245BCB30F9}" srcOrd="0" destOrd="0" presId="urn:microsoft.com/office/officeart/2005/8/layout/hierarchy1"/>
    <dgm:cxn modelId="{53D984F1-A75E-C642-8DEA-36CAC0B96E60}" type="presOf" srcId="{BA2B3F9C-3060-2747-ABA1-5C77F2122894}" destId="{3321EAF0-D8F0-ED4B-9839-FB2050FEB8D1}" srcOrd="0" destOrd="0" presId="urn:microsoft.com/office/officeart/2005/8/layout/hierarchy1"/>
    <dgm:cxn modelId="{AA4DDBFF-FE46-A844-950C-264F4E1C93E3}" type="presOf" srcId="{37522525-975E-BC4D-98AE-FFE1ED278394}" destId="{0CFB479F-17D5-7443-94DF-9863A2708AE5}" srcOrd="0" destOrd="0" presId="urn:microsoft.com/office/officeart/2005/8/layout/hierarchy1"/>
    <dgm:cxn modelId="{2691DC35-626D-644C-9076-524FC67877A6}" type="presOf" srcId="{460145DA-EDA4-D04F-95DE-21A54E4C0235}" destId="{29939268-9DE9-9343-95C7-A3AE3BFD598C}" srcOrd="0" destOrd="0" presId="urn:microsoft.com/office/officeart/2005/8/layout/hierarchy1"/>
    <dgm:cxn modelId="{805D4ADF-79AA-374C-B6A2-8FBACADCC7FA}" type="presOf" srcId="{364C7439-1464-8B48-B54F-0D4B56F31BE3}" destId="{1A1A2CA6-79A2-4B4B-A24C-5EA6F232C78A}" srcOrd="0" destOrd="0" presId="urn:microsoft.com/office/officeart/2005/8/layout/hierarchy1"/>
    <dgm:cxn modelId="{3DFFF776-1875-1347-AAA4-355407DEFB3B}" srcId="{37522525-975E-BC4D-98AE-FFE1ED278394}" destId="{236D2915-F57B-1C4A-8E3C-3D0650E73AAB}" srcOrd="0" destOrd="0" parTransId="{3CE4D8A1-A70B-0F4B-B6F6-7BAAD035DFB3}" sibTransId="{DFAAC104-2802-5B44-960B-FE94DC13729E}"/>
    <dgm:cxn modelId="{23FB60E3-EA52-874E-B282-3A36325500AF}" type="presOf" srcId="{CA339124-2C31-4C41-88D6-2938A465B3DE}" destId="{4421433C-2B81-5B4D-B36A-09B332E475FE}" srcOrd="0" destOrd="0" presId="urn:microsoft.com/office/officeart/2005/8/layout/hierarchy1"/>
    <dgm:cxn modelId="{76605674-70C5-2C4C-97EC-55A90A7AE64E}" type="presOf" srcId="{BB892569-D4D9-994F-8171-A1787F4E96B4}" destId="{EB214676-5E24-5247-B4F9-521CBAF4C766}" srcOrd="0" destOrd="0" presId="urn:microsoft.com/office/officeart/2005/8/layout/hierarchy1"/>
    <dgm:cxn modelId="{383C58F5-E7BD-9444-84D8-2A76C690E870}" type="presOf" srcId="{4D7C4909-1938-6747-80E0-80B42C42BA98}" destId="{AE7DB218-AA3A-0B4E-963F-B7FD7993B996}" srcOrd="0" destOrd="0" presId="urn:microsoft.com/office/officeart/2005/8/layout/hierarchy1"/>
    <dgm:cxn modelId="{B0E34F5A-4097-2D41-B462-B2BB9CCF94F1}" type="presOf" srcId="{DD9ED064-6249-FC40-AF56-51ED76839C00}" destId="{B9C8A5E8-3D52-B94F-9526-E5744481696B}" srcOrd="0" destOrd="0" presId="urn:microsoft.com/office/officeart/2005/8/layout/hierarchy1"/>
    <dgm:cxn modelId="{4D110A04-1C3D-814E-9605-C139B8ECA414}" srcId="{364C7439-1464-8B48-B54F-0D4B56F31BE3}" destId="{4D7C4909-1938-6747-80E0-80B42C42BA98}" srcOrd="0" destOrd="0" parTransId="{565EB7AC-A943-6A4F-AE30-155482F72C6F}" sibTransId="{2B3CA093-30EB-9749-B212-C021F743C633}"/>
    <dgm:cxn modelId="{6AF1794F-7124-574A-948F-42DF42FC4E68}" type="presOf" srcId="{3CE4D8A1-A70B-0F4B-B6F6-7BAAD035DFB3}" destId="{9E34A879-D712-A047-AA2E-CDCB51F08C11}" srcOrd="0" destOrd="0" presId="urn:microsoft.com/office/officeart/2005/8/layout/hierarchy1"/>
    <dgm:cxn modelId="{25E076ED-1C80-8D41-9CDA-5004B6F10249}" srcId="{CA339124-2C31-4C41-88D6-2938A465B3DE}" destId="{BB892569-D4D9-994F-8171-A1787F4E96B4}" srcOrd="0" destOrd="0" parTransId="{DD9ED064-6249-FC40-AF56-51ED76839C00}" sibTransId="{2941397B-0FF4-EB4A-891E-52C08D4DA601}"/>
    <dgm:cxn modelId="{A7A76F49-2FAB-1C47-B68D-1558421ABE26}" type="presParOf" srcId="{1A1A2CA6-79A2-4B4B-A24C-5EA6F232C78A}" destId="{F6C98100-02C6-4046-AF67-DD55C6520E24}" srcOrd="0" destOrd="0" presId="urn:microsoft.com/office/officeart/2005/8/layout/hierarchy1"/>
    <dgm:cxn modelId="{CBCA1628-20D5-1F45-BDBF-B0BF17F520FF}" type="presParOf" srcId="{F6C98100-02C6-4046-AF67-DD55C6520E24}" destId="{21303F64-D669-0B44-AC27-F6293E8B015F}" srcOrd="0" destOrd="0" presId="urn:microsoft.com/office/officeart/2005/8/layout/hierarchy1"/>
    <dgm:cxn modelId="{5A91AD88-3552-1B47-BB59-9DB698F6D200}" type="presParOf" srcId="{21303F64-D669-0B44-AC27-F6293E8B015F}" destId="{0898F684-D5B3-3944-BDE7-0EAB987FCEE2}" srcOrd="0" destOrd="0" presId="urn:microsoft.com/office/officeart/2005/8/layout/hierarchy1"/>
    <dgm:cxn modelId="{C739BD0A-1BD8-2049-8059-4FAD32532416}" type="presParOf" srcId="{21303F64-D669-0B44-AC27-F6293E8B015F}" destId="{AE7DB218-AA3A-0B4E-963F-B7FD7993B996}" srcOrd="1" destOrd="0" presId="urn:microsoft.com/office/officeart/2005/8/layout/hierarchy1"/>
    <dgm:cxn modelId="{26D07AEB-5CA4-CB48-AED2-BEF96C7E3E93}" type="presParOf" srcId="{F6C98100-02C6-4046-AF67-DD55C6520E24}" destId="{B35E4806-97EF-A542-B4E4-5C618FD7988B}" srcOrd="1" destOrd="0" presId="urn:microsoft.com/office/officeart/2005/8/layout/hierarchy1"/>
    <dgm:cxn modelId="{CD1A731D-DF96-6540-A75C-AD7B6B7207F2}" type="presParOf" srcId="{B35E4806-97EF-A542-B4E4-5C618FD7988B}" destId="{3321EAF0-D8F0-ED4B-9839-FB2050FEB8D1}" srcOrd="0" destOrd="0" presId="urn:microsoft.com/office/officeart/2005/8/layout/hierarchy1"/>
    <dgm:cxn modelId="{33D052CD-DF85-B94C-BEFE-939D392AAE3E}" type="presParOf" srcId="{B35E4806-97EF-A542-B4E4-5C618FD7988B}" destId="{7C4C26EA-9D66-F147-9775-23D5D31DD316}" srcOrd="1" destOrd="0" presId="urn:microsoft.com/office/officeart/2005/8/layout/hierarchy1"/>
    <dgm:cxn modelId="{11943C29-5A66-D944-82CE-EC34BF5350E8}" type="presParOf" srcId="{7C4C26EA-9D66-F147-9775-23D5D31DD316}" destId="{AD41B9B3-35B4-7349-9700-9A9602B2FC48}" srcOrd="0" destOrd="0" presId="urn:microsoft.com/office/officeart/2005/8/layout/hierarchy1"/>
    <dgm:cxn modelId="{337C908C-9D50-DC47-82A7-2137924A9354}" type="presParOf" srcId="{AD41B9B3-35B4-7349-9700-9A9602B2FC48}" destId="{D09D9165-BDB6-DB48-86FA-C66A04CB651C}" srcOrd="0" destOrd="0" presId="urn:microsoft.com/office/officeart/2005/8/layout/hierarchy1"/>
    <dgm:cxn modelId="{7DBB1CDA-D38E-9A40-9B74-F27BBAA1A4A1}" type="presParOf" srcId="{AD41B9B3-35B4-7349-9700-9A9602B2FC48}" destId="{4421433C-2B81-5B4D-B36A-09B332E475FE}" srcOrd="1" destOrd="0" presId="urn:microsoft.com/office/officeart/2005/8/layout/hierarchy1"/>
    <dgm:cxn modelId="{1320AB31-5A4B-4347-8979-09104E0A1E38}" type="presParOf" srcId="{7C4C26EA-9D66-F147-9775-23D5D31DD316}" destId="{C7899CDA-ED37-3445-9EB3-0B7DD334131E}" srcOrd="1" destOrd="0" presId="urn:microsoft.com/office/officeart/2005/8/layout/hierarchy1"/>
    <dgm:cxn modelId="{F9FDCEFD-0B1F-B846-8615-F20A13C57FEA}" type="presParOf" srcId="{C7899CDA-ED37-3445-9EB3-0B7DD334131E}" destId="{B9C8A5E8-3D52-B94F-9526-E5744481696B}" srcOrd="0" destOrd="0" presId="urn:microsoft.com/office/officeart/2005/8/layout/hierarchy1"/>
    <dgm:cxn modelId="{6A432F80-7B6B-4B47-9921-E5B4D38F0EDA}" type="presParOf" srcId="{C7899CDA-ED37-3445-9EB3-0B7DD334131E}" destId="{F1502B35-CB3B-8749-8D1A-2CA053210C9C}" srcOrd="1" destOrd="0" presId="urn:microsoft.com/office/officeart/2005/8/layout/hierarchy1"/>
    <dgm:cxn modelId="{35B7D044-BC29-0644-BAEE-F45E792901DA}" type="presParOf" srcId="{F1502B35-CB3B-8749-8D1A-2CA053210C9C}" destId="{D0A16D5D-7CFC-C443-B7DA-3B1D7EE7C1B3}" srcOrd="0" destOrd="0" presId="urn:microsoft.com/office/officeart/2005/8/layout/hierarchy1"/>
    <dgm:cxn modelId="{AE6E95BE-8963-4D49-A6D3-9E9173B29972}" type="presParOf" srcId="{D0A16D5D-7CFC-C443-B7DA-3B1D7EE7C1B3}" destId="{E3972A28-EB2C-E549-8D14-2EE1AE3512D9}" srcOrd="0" destOrd="0" presId="urn:microsoft.com/office/officeart/2005/8/layout/hierarchy1"/>
    <dgm:cxn modelId="{856DE9A0-8F1E-EB4E-81C7-7BA9C5DA11CA}" type="presParOf" srcId="{D0A16D5D-7CFC-C443-B7DA-3B1D7EE7C1B3}" destId="{EB214676-5E24-5247-B4F9-521CBAF4C766}" srcOrd="1" destOrd="0" presId="urn:microsoft.com/office/officeart/2005/8/layout/hierarchy1"/>
    <dgm:cxn modelId="{95FF57DE-2852-C747-8C2A-E45DD666C3C9}" type="presParOf" srcId="{F1502B35-CB3B-8749-8D1A-2CA053210C9C}" destId="{6FDEBD84-CD5C-B747-8C13-9BEFED8C5594}" srcOrd="1" destOrd="0" presId="urn:microsoft.com/office/officeart/2005/8/layout/hierarchy1"/>
    <dgm:cxn modelId="{25D8714D-674D-4949-909C-1BC1EB3B4E0F}" type="presParOf" srcId="{B35E4806-97EF-A542-B4E4-5C618FD7988B}" destId="{29939268-9DE9-9343-95C7-A3AE3BFD598C}" srcOrd="2" destOrd="0" presId="urn:microsoft.com/office/officeart/2005/8/layout/hierarchy1"/>
    <dgm:cxn modelId="{C7569BE6-0BA8-0B44-AE0E-17D8D40ED57E}" type="presParOf" srcId="{B35E4806-97EF-A542-B4E4-5C618FD7988B}" destId="{98D441DD-F9A1-E244-9AD3-EF9ACA2E976A}" srcOrd="3" destOrd="0" presId="urn:microsoft.com/office/officeart/2005/8/layout/hierarchy1"/>
    <dgm:cxn modelId="{4E377235-FAC0-8A4C-BBA6-BAD077704C1B}" type="presParOf" srcId="{98D441DD-F9A1-E244-9AD3-EF9ACA2E976A}" destId="{0BCE0675-5B34-3940-8B76-9E19F34AE9BA}" srcOrd="0" destOrd="0" presId="urn:microsoft.com/office/officeart/2005/8/layout/hierarchy1"/>
    <dgm:cxn modelId="{8702E209-D820-184C-9F9B-65F2EF272184}" type="presParOf" srcId="{0BCE0675-5B34-3940-8B76-9E19F34AE9BA}" destId="{EFAAE8BE-41BB-A04F-A368-85CDE6B4F2F1}" srcOrd="0" destOrd="0" presId="urn:microsoft.com/office/officeart/2005/8/layout/hierarchy1"/>
    <dgm:cxn modelId="{A6144F05-7F9D-754B-A758-6802873A3149}" type="presParOf" srcId="{0BCE0675-5B34-3940-8B76-9E19F34AE9BA}" destId="{0CFB479F-17D5-7443-94DF-9863A2708AE5}" srcOrd="1" destOrd="0" presId="urn:microsoft.com/office/officeart/2005/8/layout/hierarchy1"/>
    <dgm:cxn modelId="{1F7D2690-4805-3C47-A2F7-607572A5992D}" type="presParOf" srcId="{98D441DD-F9A1-E244-9AD3-EF9ACA2E976A}" destId="{4B86D41E-E252-404C-A38D-E401E5D48BCF}" srcOrd="1" destOrd="0" presId="urn:microsoft.com/office/officeart/2005/8/layout/hierarchy1"/>
    <dgm:cxn modelId="{4E31C137-C473-FE4C-BF69-43B59DC4D7F5}" type="presParOf" srcId="{4B86D41E-E252-404C-A38D-E401E5D48BCF}" destId="{9E34A879-D712-A047-AA2E-CDCB51F08C11}" srcOrd="0" destOrd="0" presId="urn:microsoft.com/office/officeart/2005/8/layout/hierarchy1"/>
    <dgm:cxn modelId="{DF4BB39E-20D1-0547-BA09-55D64BE937EB}" type="presParOf" srcId="{4B86D41E-E252-404C-A38D-E401E5D48BCF}" destId="{2E44213E-FECB-0F48-B842-7E5FF6D9158C}" srcOrd="1" destOrd="0" presId="urn:microsoft.com/office/officeart/2005/8/layout/hierarchy1"/>
    <dgm:cxn modelId="{E14ADDBF-E00A-0645-AA79-5D4CD61F488C}" type="presParOf" srcId="{2E44213E-FECB-0F48-B842-7E5FF6D9158C}" destId="{97371A91-1F6D-2D40-82D4-3AEE1E607B31}" srcOrd="0" destOrd="0" presId="urn:microsoft.com/office/officeart/2005/8/layout/hierarchy1"/>
    <dgm:cxn modelId="{C734A4BF-CF65-324E-BEFE-5421AB4BC2A7}" type="presParOf" srcId="{97371A91-1F6D-2D40-82D4-3AEE1E607B31}" destId="{F49758AE-FC6A-B749-889C-E504F66FDB25}" srcOrd="0" destOrd="0" presId="urn:microsoft.com/office/officeart/2005/8/layout/hierarchy1"/>
    <dgm:cxn modelId="{1B6D82C2-0A16-C24D-B913-32E2765883A6}" type="presParOf" srcId="{97371A91-1F6D-2D40-82D4-3AEE1E607B31}" destId="{C3940100-4391-DF45-A329-D1245BCB30F9}" srcOrd="1" destOrd="0" presId="urn:microsoft.com/office/officeart/2005/8/layout/hierarchy1"/>
    <dgm:cxn modelId="{81E26490-E98F-6940-94F9-138831B9E6DF}" type="presParOf" srcId="{2E44213E-FECB-0F48-B842-7E5FF6D9158C}" destId="{8096503C-774F-2748-BBA1-52393EDE40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C8D89B-793A-9A40-AE0D-9A380CF0B0A4}" type="doc">
      <dgm:prSet loTypeId="urn:microsoft.com/office/officeart/2005/8/layout/hierarchy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716A4AE-6F2D-7B4F-B463-65D71DA3A7BC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Ideológicas</a:t>
          </a:r>
          <a:endParaRPr lang="es-ES" b="1" dirty="0">
            <a:solidFill>
              <a:schemeClr val="tx1"/>
            </a:solidFill>
          </a:endParaRPr>
        </a:p>
      </dgm:t>
    </dgm:pt>
    <dgm:pt modelId="{73769423-0963-7E46-A40C-8D507A221BA8}" type="parTrans" cxnId="{E2AF35CC-9680-1E43-8432-90FF32C123C7}">
      <dgm:prSet/>
      <dgm:spPr/>
      <dgm:t>
        <a:bodyPr/>
        <a:lstStyle/>
        <a:p>
          <a:endParaRPr lang="es-ES"/>
        </a:p>
      </dgm:t>
    </dgm:pt>
    <dgm:pt modelId="{8AC07532-2F3C-C243-BA2F-278669D8D5C4}" type="sibTrans" cxnId="{E2AF35CC-9680-1E43-8432-90FF32C123C7}">
      <dgm:prSet/>
      <dgm:spPr/>
      <dgm:t>
        <a:bodyPr/>
        <a:lstStyle/>
        <a:p>
          <a:endParaRPr lang="es-ES"/>
        </a:p>
      </dgm:t>
    </dgm:pt>
    <dgm:pt modelId="{D4474507-C44C-0942-8513-8E59911CFF51}">
      <dgm:prSet phldrT="[Texto]"/>
      <dgm:spPr/>
      <dgm:t>
        <a:bodyPr/>
        <a:lstStyle/>
        <a:p>
          <a:r>
            <a:rPr lang="es-ES" dirty="0" smtClean="0"/>
            <a:t>Socialismo utópico</a:t>
          </a:r>
          <a:endParaRPr lang="es-ES" dirty="0"/>
        </a:p>
      </dgm:t>
    </dgm:pt>
    <dgm:pt modelId="{CE3ED5DD-90A6-F74E-B523-E38F54509087}" type="parTrans" cxnId="{FCDEEBBF-F8F1-D54F-96EF-50D0AE6B11DE}">
      <dgm:prSet/>
      <dgm:spPr/>
      <dgm:t>
        <a:bodyPr/>
        <a:lstStyle/>
        <a:p>
          <a:endParaRPr lang="es-ES"/>
        </a:p>
      </dgm:t>
    </dgm:pt>
    <dgm:pt modelId="{DC11E924-419F-D54D-AC4A-BFD7731E1DD6}" type="sibTrans" cxnId="{FCDEEBBF-F8F1-D54F-96EF-50D0AE6B11DE}">
      <dgm:prSet/>
      <dgm:spPr/>
      <dgm:t>
        <a:bodyPr/>
        <a:lstStyle/>
        <a:p>
          <a:endParaRPr lang="es-ES"/>
        </a:p>
      </dgm:t>
    </dgm:pt>
    <dgm:pt modelId="{22D0DBA3-498F-8646-B0B3-ADDBD18A6C1B}">
      <dgm:prSet phldrT="[Texto]"/>
      <dgm:spPr/>
      <dgm:t>
        <a:bodyPr/>
        <a:lstStyle/>
        <a:p>
          <a:r>
            <a:rPr lang="es-ES" dirty="0" smtClean="0"/>
            <a:t>Socialismo científico o marxismo</a:t>
          </a:r>
          <a:endParaRPr lang="es-ES" dirty="0"/>
        </a:p>
      </dgm:t>
    </dgm:pt>
    <dgm:pt modelId="{91180E88-44A0-FC41-AADC-B36AF3279ACA}" type="parTrans" cxnId="{8DDCC57B-1F41-F844-9505-BBA810CC08F6}">
      <dgm:prSet/>
      <dgm:spPr/>
      <dgm:t>
        <a:bodyPr/>
        <a:lstStyle/>
        <a:p>
          <a:endParaRPr lang="es-ES"/>
        </a:p>
      </dgm:t>
    </dgm:pt>
    <dgm:pt modelId="{3674F2FA-F0C6-8542-A0BC-D7806BFC3D93}" type="sibTrans" cxnId="{8DDCC57B-1F41-F844-9505-BBA810CC08F6}">
      <dgm:prSet/>
      <dgm:spPr/>
      <dgm:t>
        <a:bodyPr/>
        <a:lstStyle/>
        <a:p>
          <a:endParaRPr lang="es-ES"/>
        </a:p>
      </dgm:t>
    </dgm:pt>
    <dgm:pt modelId="{DD69A7CC-DE7D-3F44-92F7-A5E5F8581876}">
      <dgm:prSet phldrT="[Texto]"/>
      <dgm:spPr/>
      <dgm:t>
        <a:bodyPr/>
        <a:lstStyle/>
        <a:p>
          <a:r>
            <a:rPr lang="es-ES" b="1" dirty="0" smtClean="0">
              <a:solidFill>
                <a:srgbClr val="000000"/>
              </a:solidFill>
            </a:rPr>
            <a:t>Institucionales</a:t>
          </a:r>
          <a:endParaRPr lang="es-ES" b="1" dirty="0">
            <a:solidFill>
              <a:srgbClr val="000000"/>
            </a:solidFill>
          </a:endParaRPr>
        </a:p>
      </dgm:t>
    </dgm:pt>
    <dgm:pt modelId="{A4B12B53-018F-0445-9177-18F49BEAD7A0}" type="parTrans" cxnId="{84F6335B-75AE-E944-9E4E-64419644D9EE}">
      <dgm:prSet/>
      <dgm:spPr/>
      <dgm:t>
        <a:bodyPr/>
        <a:lstStyle/>
        <a:p>
          <a:endParaRPr lang="es-ES"/>
        </a:p>
      </dgm:t>
    </dgm:pt>
    <dgm:pt modelId="{6966A5B1-353E-2744-89A9-DA016E006621}" type="sibTrans" cxnId="{84F6335B-75AE-E944-9E4E-64419644D9EE}">
      <dgm:prSet/>
      <dgm:spPr/>
      <dgm:t>
        <a:bodyPr/>
        <a:lstStyle/>
        <a:p>
          <a:endParaRPr lang="es-ES"/>
        </a:p>
      </dgm:t>
    </dgm:pt>
    <dgm:pt modelId="{1E4F713A-1ABD-7A47-B61D-DE0E18A29055}">
      <dgm:prSet phldrT="[Texto]"/>
      <dgm:spPr/>
      <dgm:t>
        <a:bodyPr/>
        <a:lstStyle/>
        <a:p>
          <a:r>
            <a:rPr lang="es-ES" dirty="0" smtClean="0"/>
            <a:t>Doctrina Social de la Iglesia</a:t>
          </a:r>
          <a:endParaRPr lang="es-ES" dirty="0"/>
        </a:p>
      </dgm:t>
    </dgm:pt>
    <dgm:pt modelId="{9E441C55-275F-734B-B189-914DC3270F28}" type="parTrans" cxnId="{CE3F7F68-1B53-2F46-A862-ECAD475FD28E}">
      <dgm:prSet/>
      <dgm:spPr/>
      <dgm:t>
        <a:bodyPr/>
        <a:lstStyle/>
        <a:p>
          <a:endParaRPr lang="es-ES"/>
        </a:p>
      </dgm:t>
    </dgm:pt>
    <dgm:pt modelId="{E500DCC7-D57C-A34F-B1A5-CAD9F67FC482}" type="sibTrans" cxnId="{CE3F7F68-1B53-2F46-A862-ECAD475FD28E}">
      <dgm:prSet/>
      <dgm:spPr/>
      <dgm:t>
        <a:bodyPr/>
        <a:lstStyle/>
        <a:p>
          <a:endParaRPr lang="es-ES"/>
        </a:p>
      </dgm:t>
    </dgm:pt>
    <dgm:pt modelId="{F10715FB-2CE8-144E-91D5-E8B4F50B7B1C}">
      <dgm:prSet phldrT="[Texto]"/>
      <dgm:spPr/>
      <dgm:t>
        <a:bodyPr/>
        <a:lstStyle/>
        <a:p>
          <a:r>
            <a:rPr lang="es-ES" dirty="0" smtClean="0"/>
            <a:t>Leyes sociales</a:t>
          </a:r>
        </a:p>
        <a:p>
          <a:r>
            <a:rPr lang="es-ES" dirty="0" smtClean="0"/>
            <a:t>(Estado)</a:t>
          </a:r>
          <a:endParaRPr lang="es-ES" dirty="0"/>
        </a:p>
      </dgm:t>
    </dgm:pt>
    <dgm:pt modelId="{3CA352A6-713A-E845-8A84-82CE0DA1F0C0}" type="parTrans" cxnId="{2BC9924E-EC51-AF42-92A3-21DE1DBC1C17}">
      <dgm:prSet/>
      <dgm:spPr/>
      <dgm:t>
        <a:bodyPr/>
        <a:lstStyle/>
        <a:p>
          <a:endParaRPr lang="es-ES"/>
        </a:p>
      </dgm:t>
    </dgm:pt>
    <dgm:pt modelId="{1C8A1032-F27B-CD45-9005-BC3F0C04CC8F}" type="sibTrans" cxnId="{2BC9924E-EC51-AF42-92A3-21DE1DBC1C17}">
      <dgm:prSet/>
      <dgm:spPr/>
      <dgm:t>
        <a:bodyPr/>
        <a:lstStyle/>
        <a:p>
          <a:endParaRPr lang="es-ES"/>
        </a:p>
      </dgm:t>
    </dgm:pt>
    <dgm:pt modelId="{7E5A7D82-22A0-7242-B796-2BDE0AD6EB9F}">
      <dgm:prSet/>
      <dgm:spPr/>
      <dgm:t>
        <a:bodyPr/>
        <a:lstStyle/>
        <a:p>
          <a:r>
            <a:rPr lang="es-ES" dirty="0" smtClean="0"/>
            <a:t>Anarquismo</a:t>
          </a:r>
          <a:endParaRPr lang="es-ES" dirty="0"/>
        </a:p>
      </dgm:t>
    </dgm:pt>
    <dgm:pt modelId="{A35811B0-A9AF-E54B-B833-B0B8E66CBF31}" type="parTrans" cxnId="{5D5FB37E-6665-1441-B848-DB82C20966FD}">
      <dgm:prSet/>
      <dgm:spPr/>
      <dgm:t>
        <a:bodyPr/>
        <a:lstStyle/>
        <a:p>
          <a:endParaRPr lang="es-ES"/>
        </a:p>
      </dgm:t>
    </dgm:pt>
    <dgm:pt modelId="{FCBA3E10-B79C-A541-A581-3EA8F3838376}" type="sibTrans" cxnId="{5D5FB37E-6665-1441-B848-DB82C20966FD}">
      <dgm:prSet/>
      <dgm:spPr/>
      <dgm:t>
        <a:bodyPr/>
        <a:lstStyle/>
        <a:p>
          <a:endParaRPr lang="es-ES"/>
        </a:p>
      </dgm:t>
    </dgm:pt>
    <dgm:pt modelId="{5802B909-C159-1246-B385-3C1EA1321546}" type="pres">
      <dgm:prSet presAssocID="{67C8D89B-793A-9A40-AE0D-9A380CF0B0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1B12E-708C-6A48-ACC5-2CD72D28D9CF}" type="pres">
      <dgm:prSet presAssocID="{0716A4AE-6F2D-7B4F-B463-65D71DA3A7BC}" presName="root" presStyleCnt="0"/>
      <dgm:spPr/>
    </dgm:pt>
    <dgm:pt modelId="{EC81E079-8A74-A546-8187-D30A1997DBFC}" type="pres">
      <dgm:prSet presAssocID="{0716A4AE-6F2D-7B4F-B463-65D71DA3A7BC}" presName="rootComposite" presStyleCnt="0"/>
      <dgm:spPr/>
    </dgm:pt>
    <dgm:pt modelId="{F6BA51D3-9BAE-1248-A2C7-BA590E314CD9}" type="pres">
      <dgm:prSet presAssocID="{0716A4AE-6F2D-7B4F-B463-65D71DA3A7BC}" presName="rootText" presStyleLbl="node1" presStyleIdx="0" presStyleCnt="2"/>
      <dgm:spPr/>
      <dgm:t>
        <a:bodyPr/>
        <a:lstStyle/>
        <a:p>
          <a:endParaRPr lang="es-ES"/>
        </a:p>
      </dgm:t>
    </dgm:pt>
    <dgm:pt modelId="{B5F37294-4FFC-4047-B3ED-786F49EB417A}" type="pres">
      <dgm:prSet presAssocID="{0716A4AE-6F2D-7B4F-B463-65D71DA3A7BC}" presName="rootConnector" presStyleLbl="node1" presStyleIdx="0" presStyleCnt="2"/>
      <dgm:spPr/>
      <dgm:t>
        <a:bodyPr/>
        <a:lstStyle/>
        <a:p>
          <a:endParaRPr lang="es-ES"/>
        </a:p>
      </dgm:t>
    </dgm:pt>
    <dgm:pt modelId="{A2202CF1-D83B-354C-A9A4-FC7F9B08BAE1}" type="pres">
      <dgm:prSet presAssocID="{0716A4AE-6F2D-7B4F-B463-65D71DA3A7BC}" presName="childShape" presStyleCnt="0"/>
      <dgm:spPr/>
    </dgm:pt>
    <dgm:pt modelId="{9801D2CD-D7F6-6D4F-A99E-D5FF33F53186}" type="pres">
      <dgm:prSet presAssocID="{CE3ED5DD-90A6-F74E-B523-E38F54509087}" presName="Name13" presStyleLbl="parChTrans1D2" presStyleIdx="0" presStyleCnt="5"/>
      <dgm:spPr/>
      <dgm:t>
        <a:bodyPr/>
        <a:lstStyle/>
        <a:p>
          <a:endParaRPr lang="es-ES"/>
        </a:p>
      </dgm:t>
    </dgm:pt>
    <dgm:pt modelId="{68489D94-B348-CB4A-BD45-5134154747BF}" type="pres">
      <dgm:prSet presAssocID="{D4474507-C44C-0942-8513-8E59911CFF51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C56BA5-ACE7-0F43-BAAB-BBD1E2CAA85C}" type="pres">
      <dgm:prSet presAssocID="{91180E88-44A0-FC41-AADC-B36AF3279ACA}" presName="Name13" presStyleLbl="parChTrans1D2" presStyleIdx="1" presStyleCnt="5"/>
      <dgm:spPr/>
      <dgm:t>
        <a:bodyPr/>
        <a:lstStyle/>
        <a:p>
          <a:endParaRPr lang="es-ES"/>
        </a:p>
      </dgm:t>
    </dgm:pt>
    <dgm:pt modelId="{7DA4CE1B-EDF1-B84B-8750-D47C468AE168}" type="pres">
      <dgm:prSet presAssocID="{22D0DBA3-498F-8646-B0B3-ADDBD18A6C1B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34686-35CC-724B-A5B2-EDB6F8B1E51A}" type="pres">
      <dgm:prSet presAssocID="{A35811B0-A9AF-E54B-B833-B0B8E66CBF31}" presName="Name13" presStyleLbl="parChTrans1D2" presStyleIdx="2" presStyleCnt="5"/>
      <dgm:spPr/>
      <dgm:t>
        <a:bodyPr/>
        <a:lstStyle/>
        <a:p>
          <a:endParaRPr lang="es-ES"/>
        </a:p>
      </dgm:t>
    </dgm:pt>
    <dgm:pt modelId="{06C60F47-8CEB-414D-B8B7-A112F8AB83F9}" type="pres">
      <dgm:prSet presAssocID="{7E5A7D82-22A0-7242-B796-2BDE0AD6EB9F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2381D7-4248-7242-82A4-979ACFA3CD53}" type="pres">
      <dgm:prSet presAssocID="{DD69A7CC-DE7D-3F44-92F7-A5E5F8581876}" presName="root" presStyleCnt="0"/>
      <dgm:spPr/>
    </dgm:pt>
    <dgm:pt modelId="{E6435C7C-8902-4C4E-BE2D-54012DA7078B}" type="pres">
      <dgm:prSet presAssocID="{DD69A7CC-DE7D-3F44-92F7-A5E5F8581876}" presName="rootComposite" presStyleCnt="0"/>
      <dgm:spPr/>
    </dgm:pt>
    <dgm:pt modelId="{7C862DF0-CFE7-E747-942B-0F168DD9CF4C}" type="pres">
      <dgm:prSet presAssocID="{DD69A7CC-DE7D-3F44-92F7-A5E5F8581876}" presName="rootText" presStyleLbl="node1" presStyleIdx="1" presStyleCnt="2"/>
      <dgm:spPr/>
      <dgm:t>
        <a:bodyPr/>
        <a:lstStyle/>
        <a:p>
          <a:endParaRPr lang="es-ES"/>
        </a:p>
      </dgm:t>
    </dgm:pt>
    <dgm:pt modelId="{17498942-C34D-7F45-A79C-1E6AF5A4B63C}" type="pres">
      <dgm:prSet presAssocID="{DD69A7CC-DE7D-3F44-92F7-A5E5F8581876}" presName="rootConnector" presStyleLbl="node1" presStyleIdx="1" presStyleCnt="2"/>
      <dgm:spPr/>
      <dgm:t>
        <a:bodyPr/>
        <a:lstStyle/>
        <a:p>
          <a:endParaRPr lang="es-ES"/>
        </a:p>
      </dgm:t>
    </dgm:pt>
    <dgm:pt modelId="{3CED60AF-6E6B-9A45-8293-4F85136EF4BA}" type="pres">
      <dgm:prSet presAssocID="{DD69A7CC-DE7D-3F44-92F7-A5E5F8581876}" presName="childShape" presStyleCnt="0"/>
      <dgm:spPr/>
    </dgm:pt>
    <dgm:pt modelId="{CA9B62F5-8473-2247-A9BB-8432FDA39FEF}" type="pres">
      <dgm:prSet presAssocID="{9E441C55-275F-734B-B189-914DC3270F28}" presName="Name13" presStyleLbl="parChTrans1D2" presStyleIdx="3" presStyleCnt="5"/>
      <dgm:spPr/>
      <dgm:t>
        <a:bodyPr/>
        <a:lstStyle/>
        <a:p>
          <a:endParaRPr lang="es-ES"/>
        </a:p>
      </dgm:t>
    </dgm:pt>
    <dgm:pt modelId="{6D8A17A1-89A9-DD4D-9763-0C82DE568DD9}" type="pres">
      <dgm:prSet presAssocID="{1E4F713A-1ABD-7A47-B61D-DE0E18A29055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1CD550-7B88-2A42-9744-E0B1B58E7FDB}" type="pres">
      <dgm:prSet presAssocID="{3CA352A6-713A-E845-8A84-82CE0DA1F0C0}" presName="Name13" presStyleLbl="parChTrans1D2" presStyleIdx="4" presStyleCnt="5"/>
      <dgm:spPr/>
      <dgm:t>
        <a:bodyPr/>
        <a:lstStyle/>
        <a:p>
          <a:endParaRPr lang="es-ES"/>
        </a:p>
      </dgm:t>
    </dgm:pt>
    <dgm:pt modelId="{C2A3B369-30ED-D04F-AF34-1C3C8D558B46}" type="pres">
      <dgm:prSet presAssocID="{F10715FB-2CE8-144E-91D5-E8B4F50B7B1C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85B902-41D5-9441-B639-948D9BCBC04E}" type="presOf" srcId="{67C8D89B-793A-9A40-AE0D-9A380CF0B0A4}" destId="{5802B909-C159-1246-B385-3C1EA1321546}" srcOrd="0" destOrd="0" presId="urn:microsoft.com/office/officeart/2005/8/layout/hierarchy3"/>
    <dgm:cxn modelId="{CA3761D7-4E0D-2247-B4B6-EA834F7BA35F}" type="presOf" srcId="{DD69A7CC-DE7D-3F44-92F7-A5E5F8581876}" destId="{17498942-C34D-7F45-A79C-1E6AF5A4B63C}" srcOrd="1" destOrd="0" presId="urn:microsoft.com/office/officeart/2005/8/layout/hierarchy3"/>
    <dgm:cxn modelId="{9F21FCB8-AAEC-B849-A634-BD330734E25B}" type="presOf" srcId="{A35811B0-A9AF-E54B-B833-B0B8E66CBF31}" destId="{CDA34686-35CC-724B-A5B2-EDB6F8B1E51A}" srcOrd="0" destOrd="0" presId="urn:microsoft.com/office/officeart/2005/8/layout/hierarchy3"/>
    <dgm:cxn modelId="{CE3F7F68-1B53-2F46-A862-ECAD475FD28E}" srcId="{DD69A7CC-DE7D-3F44-92F7-A5E5F8581876}" destId="{1E4F713A-1ABD-7A47-B61D-DE0E18A29055}" srcOrd="0" destOrd="0" parTransId="{9E441C55-275F-734B-B189-914DC3270F28}" sibTransId="{E500DCC7-D57C-A34F-B1A5-CAD9F67FC482}"/>
    <dgm:cxn modelId="{84F6335B-75AE-E944-9E4E-64419644D9EE}" srcId="{67C8D89B-793A-9A40-AE0D-9A380CF0B0A4}" destId="{DD69A7CC-DE7D-3F44-92F7-A5E5F8581876}" srcOrd="1" destOrd="0" parTransId="{A4B12B53-018F-0445-9177-18F49BEAD7A0}" sibTransId="{6966A5B1-353E-2744-89A9-DA016E006621}"/>
    <dgm:cxn modelId="{5D5FB37E-6665-1441-B848-DB82C20966FD}" srcId="{0716A4AE-6F2D-7B4F-B463-65D71DA3A7BC}" destId="{7E5A7D82-22A0-7242-B796-2BDE0AD6EB9F}" srcOrd="2" destOrd="0" parTransId="{A35811B0-A9AF-E54B-B833-B0B8E66CBF31}" sibTransId="{FCBA3E10-B79C-A541-A581-3EA8F3838376}"/>
    <dgm:cxn modelId="{831036F0-7EEF-9549-BADF-623CEE70F6F0}" type="presOf" srcId="{0716A4AE-6F2D-7B4F-B463-65D71DA3A7BC}" destId="{F6BA51D3-9BAE-1248-A2C7-BA590E314CD9}" srcOrd="0" destOrd="0" presId="urn:microsoft.com/office/officeart/2005/8/layout/hierarchy3"/>
    <dgm:cxn modelId="{70490644-56C5-7547-A5F3-3FD9CBF28DCA}" type="presOf" srcId="{F10715FB-2CE8-144E-91D5-E8B4F50B7B1C}" destId="{C2A3B369-30ED-D04F-AF34-1C3C8D558B46}" srcOrd="0" destOrd="0" presId="urn:microsoft.com/office/officeart/2005/8/layout/hierarchy3"/>
    <dgm:cxn modelId="{FCDEEBBF-F8F1-D54F-96EF-50D0AE6B11DE}" srcId="{0716A4AE-6F2D-7B4F-B463-65D71DA3A7BC}" destId="{D4474507-C44C-0942-8513-8E59911CFF51}" srcOrd="0" destOrd="0" parTransId="{CE3ED5DD-90A6-F74E-B523-E38F54509087}" sibTransId="{DC11E924-419F-D54D-AC4A-BFD7731E1DD6}"/>
    <dgm:cxn modelId="{622F0AC9-C73C-6147-A339-8FEE89BD4D80}" type="presOf" srcId="{0716A4AE-6F2D-7B4F-B463-65D71DA3A7BC}" destId="{B5F37294-4FFC-4047-B3ED-786F49EB417A}" srcOrd="1" destOrd="0" presId="urn:microsoft.com/office/officeart/2005/8/layout/hierarchy3"/>
    <dgm:cxn modelId="{B483C77F-B55A-BE43-B1F9-770C81DD08D7}" type="presOf" srcId="{CE3ED5DD-90A6-F74E-B523-E38F54509087}" destId="{9801D2CD-D7F6-6D4F-A99E-D5FF33F53186}" srcOrd="0" destOrd="0" presId="urn:microsoft.com/office/officeart/2005/8/layout/hierarchy3"/>
    <dgm:cxn modelId="{91F6724F-08BE-0549-AAF5-F582A46F3382}" type="presOf" srcId="{D4474507-C44C-0942-8513-8E59911CFF51}" destId="{68489D94-B348-CB4A-BD45-5134154747BF}" srcOrd="0" destOrd="0" presId="urn:microsoft.com/office/officeart/2005/8/layout/hierarchy3"/>
    <dgm:cxn modelId="{43207BA0-CF80-C744-99DF-9F324B8DC6FB}" type="presOf" srcId="{9E441C55-275F-734B-B189-914DC3270F28}" destId="{CA9B62F5-8473-2247-A9BB-8432FDA39FEF}" srcOrd="0" destOrd="0" presId="urn:microsoft.com/office/officeart/2005/8/layout/hierarchy3"/>
    <dgm:cxn modelId="{E2AF35CC-9680-1E43-8432-90FF32C123C7}" srcId="{67C8D89B-793A-9A40-AE0D-9A380CF0B0A4}" destId="{0716A4AE-6F2D-7B4F-B463-65D71DA3A7BC}" srcOrd="0" destOrd="0" parTransId="{73769423-0963-7E46-A40C-8D507A221BA8}" sibTransId="{8AC07532-2F3C-C243-BA2F-278669D8D5C4}"/>
    <dgm:cxn modelId="{CC6DD8EC-15F8-7949-BBE8-EA3634D8DC1A}" type="presOf" srcId="{1E4F713A-1ABD-7A47-B61D-DE0E18A29055}" destId="{6D8A17A1-89A9-DD4D-9763-0C82DE568DD9}" srcOrd="0" destOrd="0" presId="urn:microsoft.com/office/officeart/2005/8/layout/hierarchy3"/>
    <dgm:cxn modelId="{D69140D4-16B8-294B-87C9-EE641621DAE9}" type="presOf" srcId="{3CA352A6-713A-E845-8A84-82CE0DA1F0C0}" destId="{121CD550-7B88-2A42-9744-E0B1B58E7FDB}" srcOrd="0" destOrd="0" presId="urn:microsoft.com/office/officeart/2005/8/layout/hierarchy3"/>
    <dgm:cxn modelId="{5AAB25DF-B3E5-3C42-B612-95E10983B1DC}" type="presOf" srcId="{91180E88-44A0-FC41-AADC-B36AF3279ACA}" destId="{4EC56BA5-ACE7-0F43-BAAB-BBD1E2CAA85C}" srcOrd="0" destOrd="0" presId="urn:microsoft.com/office/officeart/2005/8/layout/hierarchy3"/>
    <dgm:cxn modelId="{2BC9924E-EC51-AF42-92A3-21DE1DBC1C17}" srcId="{DD69A7CC-DE7D-3F44-92F7-A5E5F8581876}" destId="{F10715FB-2CE8-144E-91D5-E8B4F50B7B1C}" srcOrd="1" destOrd="0" parTransId="{3CA352A6-713A-E845-8A84-82CE0DA1F0C0}" sibTransId="{1C8A1032-F27B-CD45-9005-BC3F0C04CC8F}"/>
    <dgm:cxn modelId="{55871DBC-3729-0B42-92A6-D4BAAB6729E8}" type="presOf" srcId="{7E5A7D82-22A0-7242-B796-2BDE0AD6EB9F}" destId="{06C60F47-8CEB-414D-B8B7-A112F8AB83F9}" srcOrd="0" destOrd="0" presId="urn:microsoft.com/office/officeart/2005/8/layout/hierarchy3"/>
    <dgm:cxn modelId="{0C8BB9CB-FF53-6A47-8144-2841476790CB}" type="presOf" srcId="{DD69A7CC-DE7D-3F44-92F7-A5E5F8581876}" destId="{7C862DF0-CFE7-E747-942B-0F168DD9CF4C}" srcOrd="0" destOrd="0" presId="urn:microsoft.com/office/officeart/2005/8/layout/hierarchy3"/>
    <dgm:cxn modelId="{8DDCC57B-1F41-F844-9505-BBA810CC08F6}" srcId="{0716A4AE-6F2D-7B4F-B463-65D71DA3A7BC}" destId="{22D0DBA3-498F-8646-B0B3-ADDBD18A6C1B}" srcOrd="1" destOrd="0" parTransId="{91180E88-44A0-FC41-AADC-B36AF3279ACA}" sibTransId="{3674F2FA-F0C6-8542-A0BC-D7806BFC3D93}"/>
    <dgm:cxn modelId="{D3B33684-4C8B-9C46-B92B-CB266F2997A1}" type="presOf" srcId="{22D0DBA3-498F-8646-B0B3-ADDBD18A6C1B}" destId="{7DA4CE1B-EDF1-B84B-8750-D47C468AE168}" srcOrd="0" destOrd="0" presId="urn:microsoft.com/office/officeart/2005/8/layout/hierarchy3"/>
    <dgm:cxn modelId="{DB916B50-427F-B54A-BD39-72D85B045EAB}" type="presParOf" srcId="{5802B909-C159-1246-B385-3C1EA1321546}" destId="{9991B12E-708C-6A48-ACC5-2CD72D28D9CF}" srcOrd="0" destOrd="0" presId="urn:microsoft.com/office/officeart/2005/8/layout/hierarchy3"/>
    <dgm:cxn modelId="{94196F2B-C4D5-C544-84DF-34365F59CBF6}" type="presParOf" srcId="{9991B12E-708C-6A48-ACC5-2CD72D28D9CF}" destId="{EC81E079-8A74-A546-8187-D30A1997DBFC}" srcOrd="0" destOrd="0" presId="urn:microsoft.com/office/officeart/2005/8/layout/hierarchy3"/>
    <dgm:cxn modelId="{C51F9965-B467-0E4E-AECF-3507396BFD5E}" type="presParOf" srcId="{EC81E079-8A74-A546-8187-D30A1997DBFC}" destId="{F6BA51D3-9BAE-1248-A2C7-BA590E314CD9}" srcOrd="0" destOrd="0" presId="urn:microsoft.com/office/officeart/2005/8/layout/hierarchy3"/>
    <dgm:cxn modelId="{5BBEB285-518B-0543-AEDF-25C316B48E7C}" type="presParOf" srcId="{EC81E079-8A74-A546-8187-D30A1997DBFC}" destId="{B5F37294-4FFC-4047-B3ED-786F49EB417A}" srcOrd="1" destOrd="0" presId="urn:microsoft.com/office/officeart/2005/8/layout/hierarchy3"/>
    <dgm:cxn modelId="{7931DB62-6E8E-C84E-BE4F-51D69C10464A}" type="presParOf" srcId="{9991B12E-708C-6A48-ACC5-2CD72D28D9CF}" destId="{A2202CF1-D83B-354C-A9A4-FC7F9B08BAE1}" srcOrd="1" destOrd="0" presId="urn:microsoft.com/office/officeart/2005/8/layout/hierarchy3"/>
    <dgm:cxn modelId="{1DC85EE8-7A42-EB49-BF3F-44CC140A791E}" type="presParOf" srcId="{A2202CF1-D83B-354C-A9A4-FC7F9B08BAE1}" destId="{9801D2CD-D7F6-6D4F-A99E-D5FF33F53186}" srcOrd="0" destOrd="0" presId="urn:microsoft.com/office/officeart/2005/8/layout/hierarchy3"/>
    <dgm:cxn modelId="{0DC4564E-37FD-E044-B905-D2E207DAFB7E}" type="presParOf" srcId="{A2202CF1-D83B-354C-A9A4-FC7F9B08BAE1}" destId="{68489D94-B348-CB4A-BD45-5134154747BF}" srcOrd="1" destOrd="0" presId="urn:microsoft.com/office/officeart/2005/8/layout/hierarchy3"/>
    <dgm:cxn modelId="{B64B4521-3B63-B14B-B388-23C65D3BA46A}" type="presParOf" srcId="{A2202CF1-D83B-354C-A9A4-FC7F9B08BAE1}" destId="{4EC56BA5-ACE7-0F43-BAAB-BBD1E2CAA85C}" srcOrd="2" destOrd="0" presId="urn:microsoft.com/office/officeart/2005/8/layout/hierarchy3"/>
    <dgm:cxn modelId="{C8D86547-0767-0242-B4FB-E45F242090C3}" type="presParOf" srcId="{A2202CF1-D83B-354C-A9A4-FC7F9B08BAE1}" destId="{7DA4CE1B-EDF1-B84B-8750-D47C468AE168}" srcOrd="3" destOrd="0" presId="urn:microsoft.com/office/officeart/2005/8/layout/hierarchy3"/>
    <dgm:cxn modelId="{48878447-24DB-894E-92E8-7154855610BB}" type="presParOf" srcId="{A2202CF1-D83B-354C-A9A4-FC7F9B08BAE1}" destId="{CDA34686-35CC-724B-A5B2-EDB6F8B1E51A}" srcOrd="4" destOrd="0" presId="urn:microsoft.com/office/officeart/2005/8/layout/hierarchy3"/>
    <dgm:cxn modelId="{76D15713-2397-7741-8E03-D7BA581BF40A}" type="presParOf" srcId="{A2202CF1-D83B-354C-A9A4-FC7F9B08BAE1}" destId="{06C60F47-8CEB-414D-B8B7-A112F8AB83F9}" srcOrd="5" destOrd="0" presId="urn:microsoft.com/office/officeart/2005/8/layout/hierarchy3"/>
    <dgm:cxn modelId="{7540A27F-E1DB-2C48-B691-115632D31FE4}" type="presParOf" srcId="{5802B909-C159-1246-B385-3C1EA1321546}" destId="{BD2381D7-4248-7242-82A4-979ACFA3CD53}" srcOrd="1" destOrd="0" presId="urn:microsoft.com/office/officeart/2005/8/layout/hierarchy3"/>
    <dgm:cxn modelId="{47FD6817-0B7F-D745-8057-AF75FC0ABA26}" type="presParOf" srcId="{BD2381D7-4248-7242-82A4-979ACFA3CD53}" destId="{E6435C7C-8902-4C4E-BE2D-54012DA7078B}" srcOrd="0" destOrd="0" presId="urn:microsoft.com/office/officeart/2005/8/layout/hierarchy3"/>
    <dgm:cxn modelId="{AEC4F42B-BD5A-AC4A-9DCB-A137BAE7D2F0}" type="presParOf" srcId="{E6435C7C-8902-4C4E-BE2D-54012DA7078B}" destId="{7C862DF0-CFE7-E747-942B-0F168DD9CF4C}" srcOrd="0" destOrd="0" presId="urn:microsoft.com/office/officeart/2005/8/layout/hierarchy3"/>
    <dgm:cxn modelId="{E7FF90E5-1898-B54C-9F9F-AA76EAC44FE0}" type="presParOf" srcId="{E6435C7C-8902-4C4E-BE2D-54012DA7078B}" destId="{17498942-C34D-7F45-A79C-1E6AF5A4B63C}" srcOrd="1" destOrd="0" presId="urn:microsoft.com/office/officeart/2005/8/layout/hierarchy3"/>
    <dgm:cxn modelId="{75C3BC0E-9701-0F42-942A-4355C4B438C6}" type="presParOf" srcId="{BD2381D7-4248-7242-82A4-979ACFA3CD53}" destId="{3CED60AF-6E6B-9A45-8293-4F85136EF4BA}" srcOrd="1" destOrd="0" presId="urn:microsoft.com/office/officeart/2005/8/layout/hierarchy3"/>
    <dgm:cxn modelId="{414E6A84-4BE1-D34B-89E7-635A76D12E45}" type="presParOf" srcId="{3CED60AF-6E6B-9A45-8293-4F85136EF4BA}" destId="{CA9B62F5-8473-2247-A9BB-8432FDA39FEF}" srcOrd="0" destOrd="0" presId="urn:microsoft.com/office/officeart/2005/8/layout/hierarchy3"/>
    <dgm:cxn modelId="{48B7462F-355A-F844-B839-B479F1CEF781}" type="presParOf" srcId="{3CED60AF-6E6B-9A45-8293-4F85136EF4BA}" destId="{6D8A17A1-89A9-DD4D-9763-0C82DE568DD9}" srcOrd="1" destOrd="0" presId="urn:microsoft.com/office/officeart/2005/8/layout/hierarchy3"/>
    <dgm:cxn modelId="{8EBC0FD7-729C-4E44-A924-D3FF8911D8E3}" type="presParOf" srcId="{3CED60AF-6E6B-9A45-8293-4F85136EF4BA}" destId="{121CD550-7B88-2A42-9744-E0B1B58E7FDB}" srcOrd="2" destOrd="0" presId="urn:microsoft.com/office/officeart/2005/8/layout/hierarchy3"/>
    <dgm:cxn modelId="{42BAF221-B72E-3241-8301-6D691ACD3465}" type="presParOf" srcId="{3CED60AF-6E6B-9A45-8293-4F85136EF4BA}" destId="{C2A3B369-30ED-D04F-AF34-1C3C8D558B4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FB2B4-6148-714E-88E2-448B55F3DFDC}">
      <dsp:nvSpPr>
        <dsp:cNvPr id="0" name=""/>
        <dsp:cNvSpPr/>
      </dsp:nvSpPr>
      <dsp:spPr>
        <a:xfrm>
          <a:off x="1371599" y="0"/>
          <a:ext cx="1371600" cy="1752600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Clase alta</a:t>
          </a:r>
          <a:endParaRPr lang="es-ES" sz="3500" kern="1200" dirty="0"/>
        </a:p>
      </dsp:txBody>
      <dsp:txXfrm>
        <a:off x="1371599" y="0"/>
        <a:ext cx="1371600" cy="1752600"/>
      </dsp:txXfrm>
    </dsp:sp>
    <dsp:sp modelId="{B6825A5B-9775-0649-ADC5-8A01EDA8E4DE}">
      <dsp:nvSpPr>
        <dsp:cNvPr id="0" name=""/>
        <dsp:cNvSpPr/>
      </dsp:nvSpPr>
      <dsp:spPr>
        <a:xfrm>
          <a:off x="685799" y="1752600"/>
          <a:ext cx="2743200" cy="1752600"/>
        </a:xfrm>
        <a:prstGeom prst="trapezoid">
          <a:avLst>
            <a:gd name="adj" fmla="val 39130"/>
          </a:avLst>
        </a:prstGeom>
        <a:solidFill>
          <a:schemeClr val="accent2">
            <a:hueOff val="1408927"/>
            <a:satOff val="-10081"/>
            <a:lumOff val="-58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Clase media</a:t>
          </a:r>
          <a:endParaRPr lang="es-ES" sz="3200" kern="1200" dirty="0"/>
        </a:p>
      </dsp:txBody>
      <dsp:txXfrm>
        <a:off x="1165859" y="1752600"/>
        <a:ext cx="1783080" cy="1752600"/>
      </dsp:txXfrm>
    </dsp:sp>
    <dsp:sp modelId="{56D90D00-5136-C843-B191-DF12945A12EE}">
      <dsp:nvSpPr>
        <dsp:cNvPr id="0" name=""/>
        <dsp:cNvSpPr/>
      </dsp:nvSpPr>
      <dsp:spPr>
        <a:xfrm>
          <a:off x="0" y="3505200"/>
          <a:ext cx="4114800" cy="1752600"/>
        </a:xfrm>
        <a:prstGeom prst="trapezoid">
          <a:avLst>
            <a:gd name="adj" fmla="val 39130"/>
          </a:avLst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Clase trabajadora</a:t>
          </a:r>
          <a:endParaRPr lang="es-ES" sz="3200" kern="1200" dirty="0"/>
        </a:p>
      </dsp:txBody>
      <dsp:txXfrm>
        <a:off x="720089" y="3505200"/>
        <a:ext cx="2674620" cy="1752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3EADE-34B2-0248-835B-5B6A7D5D0255}">
      <dsp:nvSpPr>
        <dsp:cNvPr id="0" name=""/>
        <dsp:cNvSpPr/>
      </dsp:nvSpPr>
      <dsp:spPr>
        <a:xfrm>
          <a:off x="31605" y="1650851"/>
          <a:ext cx="2057022" cy="8044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ARTESANO </a:t>
          </a:r>
          <a:endParaRPr lang="es-ES" sz="3200" kern="1200" dirty="0"/>
        </a:p>
      </dsp:txBody>
      <dsp:txXfrm>
        <a:off x="70875" y="1690121"/>
        <a:ext cx="1978482" cy="725914"/>
      </dsp:txXfrm>
    </dsp:sp>
    <dsp:sp modelId="{25A13127-90A4-2143-BF83-147C9FF7EDDC}">
      <dsp:nvSpPr>
        <dsp:cNvPr id="0" name=""/>
        <dsp:cNvSpPr/>
      </dsp:nvSpPr>
      <dsp:spPr>
        <a:xfrm rot="16154704">
          <a:off x="904689" y="1502689"/>
          <a:ext cx="2963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349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5B564-68F2-0146-8747-9C83CD658617}">
      <dsp:nvSpPr>
        <dsp:cNvPr id="0" name=""/>
        <dsp:cNvSpPr/>
      </dsp:nvSpPr>
      <dsp:spPr>
        <a:xfrm>
          <a:off x="-172565" y="815542"/>
          <a:ext cx="2439853" cy="5389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>
              <a:solidFill>
                <a:srgbClr val="000000"/>
              </a:solidFill>
            </a:rPr>
            <a:t>PRECAPITALISTA</a:t>
          </a:r>
          <a:endParaRPr lang="es-ES" sz="2500" b="1" kern="1200" dirty="0">
            <a:solidFill>
              <a:srgbClr val="000000"/>
            </a:solidFill>
          </a:endParaRPr>
        </a:p>
      </dsp:txBody>
      <dsp:txXfrm>
        <a:off x="-146254" y="841853"/>
        <a:ext cx="2387231" cy="486362"/>
      </dsp:txXfrm>
    </dsp:sp>
    <dsp:sp modelId="{2499090E-4216-B349-86AE-575E952B9928}">
      <dsp:nvSpPr>
        <dsp:cNvPr id="0" name=""/>
        <dsp:cNvSpPr/>
      </dsp:nvSpPr>
      <dsp:spPr>
        <a:xfrm rot="3056333">
          <a:off x="1236137" y="2771075"/>
          <a:ext cx="8133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3341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D42EA-5F01-DC4A-9C4C-23A64F78B3FB}">
      <dsp:nvSpPr>
        <dsp:cNvPr id="0" name=""/>
        <dsp:cNvSpPr/>
      </dsp:nvSpPr>
      <dsp:spPr>
        <a:xfrm>
          <a:off x="960370" y="3086844"/>
          <a:ext cx="2314814" cy="5389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Medios de producción</a:t>
          </a:r>
          <a:endParaRPr lang="es-ES" sz="1800" kern="1200" dirty="0"/>
        </a:p>
      </dsp:txBody>
      <dsp:txXfrm>
        <a:off x="986681" y="3113155"/>
        <a:ext cx="2262192" cy="486362"/>
      </dsp:txXfrm>
    </dsp:sp>
    <dsp:sp modelId="{205537E9-AA90-1B45-887A-014FD77845EA}">
      <dsp:nvSpPr>
        <dsp:cNvPr id="0" name=""/>
        <dsp:cNvSpPr/>
      </dsp:nvSpPr>
      <dsp:spPr>
        <a:xfrm rot="7714982">
          <a:off x="26816" y="2798291"/>
          <a:ext cx="8775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7531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5D92E-4136-1A46-890C-7AD84ADB8559}">
      <dsp:nvSpPr>
        <dsp:cNvPr id="0" name=""/>
        <dsp:cNvSpPr/>
      </dsp:nvSpPr>
      <dsp:spPr>
        <a:xfrm>
          <a:off x="-593670" y="3141276"/>
          <a:ext cx="1141229" cy="5389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Trabajo</a:t>
          </a:r>
          <a:endParaRPr lang="es-ES" sz="2400" kern="1200" dirty="0"/>
        </a:p>
      </dsp:txBody>
      <dsp:txXfrm>
        <a:off x="-567359" y="3167587"/>
        <a:ext cx="1088607" cy="486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4A879-D712-A047-AA2E-CDCB51F08C11}">
      <dsp:nvSpPr>
        <dsp:cNvPr id="0" name=""/>
        <dsp:cNvSpPr/>
      </dsp:nvSpPr>
      <dsp:spPr>
        <a:xfrm>
          <a:off x="3272962" y="2805190"/>
          <a:ext cx="91440" cy="5225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563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39268-9DE9-9343-95C7-A3AE3BFD598C}">
      <dsp:nvSpPr>
        <dsp:cNvPr id="0" name=""/>
        <dsp:cNvSpPr/>
      </dsp:nvSpPr>
      <dsp:spPr>
        <a:xfrm>
          <a:off x="2220650" y="1141672"/>
          <a:ext cx="1098031" cy="522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111"/>
              </a:lnTo>
              <a:lnTo>
                <a:pt x="1098031" y="356111"/>
              </a:lnTo>
              <a:lnTo>
                <a:pt x="1098031" y="52256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8A5E8-3D52-B94F-9526-E5744481696B}">
      <dsp:nvSpPr>
        <dsp:cNvPr id="0" name=""/>
        <dsp:cNvSpPr/>
      </dsp:nvSpPr>
      <dsp:spPr>
        <a:xfrm>
          <a:off x="1076898" y="2805190"/>
          <a:ext cx="91440" cy="5225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563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1EAF0-D8F0-ED4B-9839-FB2050FEB8D1}">
      <dsp:nvSpPr>
        <dsp:cNvPr id="0" name=""/>
        <dsp:cNvSpPr/>
      </dsp:nvSpPr>
      <dsp:spPr>
        <a:xfrm>
          <a:off x="1122618" y="1141672"/>
          <a:ext cx="1098031" cy="522563"/>
        </a:xfrm>
        <a:custGeom>
          <a:avLst/>
          <a:gdLst/>
          <a:ahLst/>
          <a:cxnLst/>
          <a:rect l="0" t="0" r="0" b="0"/>
          <a:pathLst>
            <a:path>
              <a:moveTo>
                <a:pt x="1098031" y="0"/>
              </a:moveTo>
              <a:lnTo>
                <a:pt x="1098031" y="356111"/>
              </a:lnTo>
              <a:lnTo>
                <a:pt x="0" y="356111"/>
              </a:lnTo>
              <a:lnTo>
                <a:pt x="0" y="52256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8F684-D5B3-3944-BDE7-0EAB987FCEE2}">
      <dsp:nvSpPr>
        <dsp:cNvPr id="0" name=""/>
        <dsp:cNvSpPr/>
      </dsp:nvSpPr>
      <dsp:spPr>
        <a:xfrm>
          <a:off x="1322260" y="717"/>
          <a:ext cx="1796779" cy="1140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DB218-AA3A-0B4E-963F-B7FD7993B996}">
      <dsp:nvSpPr>
        <dsp:cNvPr id="0" name=""/>
        <dsp:cNvSpPr/>
      </dsp:nvSpPr>
      <dsp:spPr>
        <a:xfrm>
          <a:off x="1521902" y="190377"/>
          <a:ext cx="1796779" cy="114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CAPITALISTA</a:t>
          </a:r>
          <a:endParaRPr lang="es-ES" sz="2200" b="1" kern="1200" dirty="0"/>
        </a:p>
      </dsp:txBody>
      <dsp:txXfrm>
        <a:off x="1555319" y="223794"/>
        <a:ext cx="1729945" cy="1074120"/>
      </dsp:txXfrm>
    </dsp:sp>
    <dsp:sp modelId="{D09D9165-BDB6-DB48-86FA-C66A04CB651C}">
      <dsp:nvSpPr>
        <dsp:cNvPr id="0" name=""/>
        <dsp:cNvSpPr/>
      </dsp:nvSpPr>
      <dsp:spPr>
        <a:xfrm>
          <a:off x="224229" y="1664235"/>
          <a:ext cx="1796779" cy="1140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21433C-2B81-5B4D-B36A-09B332E475FE}">
      <dsp:nvSpPr>
        <dsp:cNvPr id="0" name=""/>
        <dsp:cNvSpPr/>
      </dsp:nvSpPr>
      <dsp:spPr>
        <a:xfrm>
          <a:off x="423871" y="1853895"/>
          <a:ext cx="1796779" cy="114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EMPRESARIO</a:t>
          </a:r>
          <a:endParaRPr lang="es-ES" sz="2200" kern="1200" dirty="0"/>
        </a:p>
      </dsp:txBody>
      <dsp:txXfrm>
        <a:off x="457288" y="1887312"/>
        <a:ext cx="1729945" cy="1074120"/>
      </dsp:txXfrm>
    </dsp:sp>
    <dsp:sp modelId="{E3972A28-EB2C-E549-8D14-2EE1AE3512D9}">
      <dsp:nvSpPr>
        <dsp:cNvPr id="0" name=""/>
        <dsp:cNvSpPr/>
      </dsp:nvSpPr>
      <dsp:spPr>
        <a:xfrm>
          <a:off x="224229" y="3327753"/>
          <a:ext cx="1796779" cy="1140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214676-5E24-5247-B4F9-521CBAF4C766}">
      <dsp:nvSpPr>
        <dsp:cNvPr id="0" name=""/>
        <dsp:cNvSpPr/>
      </dsp:nvSpPr>
      <dsp:spPr>
        <a:xfrm>
          <a:off x="423871" y="3517413"/>
          <a:ext cx="1796779" cy="114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Medios de producción</a:t>
          </a:r>
          <a:endParaRPr lang="es-ES" sz="2200" kern="1200" dirty="0"/>
        </a:p>
      </dsp:txBody>
      <dsp:txXfrm>
        <a:off x="457288" y="3550830"/>
        <a:ext cx="1729945" cy="1074120"/>
      </dsp:txXfrm>
    </dsp:sp>
    <dsp:sp modelId="{EFAAE8BE-41BB-A04F-A368-85CDE6B4F2F1}">
      <dsp:nvSpPr>
        <dsp:cNvPr id="0" name=""/>
        <dsp:cNvSpPr/>
      </dsp:nvSpPr>
      <dsp:spPr>
        <a:xfrm>
          <a:off x="2420292" y="1664235"/>
          <a:ext cx="1796779" cy="1140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FB479F-17D5-7443-94DF-9863A2708AE5}">
      <dsp:nvSpPr>
        <dsp:cNvPr id="0" name=""/>
        <dsp:cNvSpPr/>
      </dsp:nvSpPr>
      <dsp:spPr>
        <a:xfrm>
          <a:off x="2619934" y="1853895"/>
          <a:ext cx="1796779" cy="114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OBRERO</a:t>
          </a:r>
          <a:endParaRPr lang="es-ES" sz="2200" kern="1200" dirty="0"/>
        </a:p>
      </dsp:txBody>
      <dsp:txXfrm>
        <a:off x="2653351" y="1887312"/>
        <a:ext cx="1729945" cy="1074120"/>
      </dsp:txXfrm>
    </dsp:sp>
    <dsp:sp modelId="{F49758AE-FC6A-B749-889C-E504F66FDB25}">
      <dsp:nvSpPr>
        <dsp:cNvPr id="0" name=""/>
        <dsp:cNvSpPr/>
      </dsp:nvSpPr>
      <dsp:spPr>
        <a:xfrm>
          <a:off x="2420292" y="3327753"/>
          <a:ext cx="1796779" cy="1140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940100-4391-DF45-A329-D1245BCB30F9}">
      <dsp:nvSpPr>
        <dsp:cNvPr id="0" name=""/>
        <dsp:cNvSpPr/>
      </dsp:nvSpPr>
      <dsp:spPr>
        <a:xfrm>
          <a:off x="2619934" y="3517413"/>
          <a:ext cx="1796779" cy="114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Trabajo</a:t>
          </a:r>
          <a:endParaRPr lang="es-ES" sz="2200" kern="1200" dirty="0"/>
        </a:p>
      </dsp:txBody>
      <dsp:txXfrm>
        <a:off x="2653351" y="3550830"/>
        <a:ext cx="1729945" cy="1074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A51D3-9BAE-1248-A2C7-BA590E314CD9}">
      <dsp:nvSpPr>
        <dsp:cNvPr id="0" name=""/>
        <dsp:cNvSpPr/>
      </dsp:nvSpPr>
      <dsp:spPr>
        <a:xfrm>
          <a:off x="1972009" y="1147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1"/>
              </a:solidFill>
            </a:rPr>
            <a:t>Ideológicas</a:t>
          </a:r>
          <a:endParaRPr lang="es-ES" sz="2300" b="1" kern="1200" dirty="0">
            <a:solidFill>
              <a:schemeClr val="tx1"/>
            </a:solidFill>
          </a:endParaRPr>
        </a:p>
      </dsp:txBody>
      <dsp:txXfrm>
        <a:off x="1999902" y="29040"/>
        <a:ext cx="1848916" cy="896565"/>
      </dsp:txXfrm>
    </dsp:sp>
    <dsp:sp modelId="{9801D2CD-D7F6-6D4F-A99E-D5FF33F53186}">
      <dsp:nvSpPr>
        <dsp:cNvPr id="0" name=""/>
        <dsp:cNvSpPr/>
      </dsp:nvSpPr>
      <dsp:spPr>
        <a:xfrm>
          <a:off x="2162480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89D94-B348-CB4A-BD45-5134154747BF}">
      <dsp:nvSpPr>
        <dsp:cNvPr id="0" name=""/>
        <dsp:cNvSpPr/>
      </dsp:nvSpPr>
      <dsp:spPr>
        <a:xfrm>
          <a:off x="2352950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Socialismo utópico</a:t>
          </a:r>
          <a:endParaRPr lang="es-ES" sz="1900" kern="1200" dirty="0"/>
        </a:p>
      </dsp:txBody>
      <dsp:txXfrm>
        <a:off x="2380843" y="1219479"/>
        <a:ext cx="1467975" cy="896565"/>
      </dsp:txXfrm>
    </dsp:sp>
    <dsp:sp modelId="{4EC56BA5-ACE7-0F43-BAAB-BBD1E2CAA85C}">
      <dsp:nvSpPr>
        <dsp:cNvPr id="0" name=""/>
        <dsp:cNvSpPr/>
      </dsp:nvSpPr>
      <dsp:spPr>
        <a:xfrm>
          <a:off x="2162480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4CE1B-EDF1-B84B-8750-D47C468AE168}">
      <dsp:nvSpPr>
        <dsp:cNvPr id="0" name=""/>
        <dsp:cNvSpPr/>
      </dsp:nvSpPr>
      <dsp:spPr>
        <a:xfrm>
          <a:off x="2352950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Socialismo científico o marxismo</a:t>
          </a:r>
          <a:endParaRPr lang="es-ES" sz="1900" kern="1200" dirty="0"/>
        </a:p>
      </dsp:txBody>
      <dsp:txXfrm>
        <a:off x="2380843" y="2409918"/>
        <a:ext cx="1467975" cy="896565"/>
      </dsp:txXfrm>
    </dsp:sp>
    <dsp:sp modelId="{CDA34686-35CC-724B-A5B2-EDB6F8B1E51A}">
      <dsp:nvSpPr>
        <dsp:cNvPr id="0" name=""/>
        <dsp:cNvSpPr/>
      </dsp:nvSpPr>
      <dsp:spPr>
        <a:xfrm>
          <a:off x="2162480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60F47-8CEB-414D-B8B7-A112F8AB83F9}">
      <dsp:nvSpPr>
        <dsp:cNvPr id="0" name=""/>
        <dsp:cNvSpPr/>
      </dsp:nvSpPr>
      <dsp:spPr>
        <a:xfrm>
          <a:off x="2352950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Anarquismo</a:t>
          </a:r>
          <a:endParaRPr lang="es-ES" sz="1900" kern="1200" dirty="0"/>
        </a:p>
      </dsp:txBody>
      <dsp:txXfrm>
        <a:off x="2380843" y="3600357"/>
        <a:ext cx="1467975" cy="896565"/>
      </dsp:txXfrm>
    </dsp:sp>
    <dsp:sp modelId="{7C862DF0-CFE7-E747-942B-0F168DD9CF4C}">
      <dsp:nvSpPr>
        <dsp:cNvPr id="0" name=""/>
        <dsp:cNvSpPr/>
      </dsp:nvSpPr>
      <dsp:spPr>
        <a:xfrm>
          <a:off x="4352887" y="1147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rgbClr val="000000"/>
              </a:solidFill>
            </a:rPr>
            <a:t>Institucionales</a:t>
          </a:r>
          <a:endParaRPr lang="es-ES" sz="2300" b="1" kern="1200" dirty="0">
            <a:solidFill>
              <a:srgbClr val="000000"/>
            </a:solidFill>
          </a:endParaRPr>
        </a:p>
      </dsp:txBody>
      <dsp:txXfrm>
        <a:off x="4380780" y="29040"/>
        <a:ext cx="1848916" cy="896565"/>
      </dsp:txXfrm>
    </dsp:sp>
    <dsp:sp modelId="{CA9B62F5-8473-2247-A9BB-8432FDA39FEF}">
      <dsp:nvSpPr>
        <dsp:cNvPr id="0" name=""/>
        <dsp:cNvSpPr/>
      </dsp:nvSpPr>
      <dsp:spPr>
        <a:xfrm>
          <a:off x="4543358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A17A1-89A9-DD4D-9763-0C82DE568DD9}">
      <dsp:nvSpPr>
        <dsp:cNvPr id="0" name=""/>
        <dsp:cNvSpPr/>
      </dsp:nvSpPr>
      <dsp:spPr>
        <a:xfrm>
          <a:off x="4733828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Doctrina Social de la Iglesia</a:t>
          </a:r>
          <a:endParaRPr lang="es-ES" sz="1900" kern="1200" dirty="0"/>
        </a:p>
      </dsp:txBody>
      <dsp:txXfrm>
        <a:off x="4761721" y="1219479"/>
        <a:ext cx="1467975" cy="896565"/>
      </dsp:txXfrm>
    </dsp:sp>
    <dsp:sp modelId="{121CD550-7B88-2A42-9744-E0B1B58E7FDB}">
      <dsp:nvSpPr>
        <dsp:cNvPr id="0" name=""/>
        <dsp:cNvSpPr/>
      </dsp:nvSpPr>
      <dsp:spPr>
        <a:xfrm>
          <a:off x="4543358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3B369-30ED-D04F-AF34-1C3C8D558B46}">
      <dsp:nvSpPr>
        <dsp:cNvPr id="0" name=""/>
        <dsp:cNvSpPr/>
      </dsp:nvSpPr>
      <dsp:spPr>
        <a:xfrm>
          <a:off x="4733828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Leyes sociales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(Estado)</a:t>
          </a:r>
          <a:endParaRPr lang="es-ES" sz="1900" kern="1200" dirty="0"/>
        </a:p>
      </dsp:txBody>
      <dsp:txXfrm>
        <a:off x="4761721" y="2409918"/>
        <a:ext cx="1467975" cy="896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8262-4700-0A44-A694-0C85F21BE0AE}" type="datetimeFigureOut">
              <a:rPr lang="es-ES" smtClean="0"/>
              <a:t>04-11-15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BEF58-3445-6A4A-804D-9DE8EA5DF0F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70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leer testimonios</a:t>
            </a:r>
            <a:r>
              <a:rPr lang="es-ES" baseline="0" dirty="0" smtClean="0"/>
              <a:t> pág. 197 libro.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EF58-3445-6A4A-804D-9DE8EA5DF0F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57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EF58-3445-6A4A-804D-9DE8EA5DF0F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34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*Ver imagen pág. 200 libro.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EF58-3445-6A4A-804D-9DE8EA5DF0F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3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EF58-3445-6A4A-804D-9DE8EA5DF0F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919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Ver anuncios pág. </a:t>
            </a:r>
            <a:r>
              <a:rPr lang="es-ES" smtClean="0"/>
              <a:t>204 y 205.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EF58-3445-6A4A-804D-9DE8EA5DF0F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81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486C-51DE-C940-A35B-7FDDD99F2FE7}" type="datetimeFigureOut">
              <a:rPr lang="es-ES" smtClean="0"/>
              <a:t>04-11-15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951-C264-F449-BF25-7DE2DF53B57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47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486C-51DE-C940-A35B-7FDDD99F2FE7}" type="datetimeFigureOut">
              <a:rPr lang="es-ES" smtClean="0"/>
              <a:t>04-11-15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951-C264-F449-BF25-7DE2DF53B57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27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486C-51DE-C940-A35B-7FDDD99F2FE7}" type="datetimeFigureOut">
              <a:rPr lang="es-ES" smtClean="0"/>
              <a:t>04-11-15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951-C264-F449-BF25-7DE2DF53B57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95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486C-51DE-C940-A35B-7FDDD99F2FE7}" type="datetimeFigureOut">
              <a:rPr lang="es-ES" smtClean="0"/>
              <a:t>04-11-15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951-C264-F449-BF25-7DE2DF53B57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43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486C-51DE-C940-A35B-7FDDD99F2FE7}" type="datetimeFigureOut">
              <a:rPr lang="es-ES" smtClean="0"/>
              <a:t>04-11-15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951-C264-F449-BF25-7DE2DF53B57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53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486C-51DE-C940-A35B-7FDDD99F2FE7}" type="datetimeFigureOut">
              <a:rPr lang="es-ES" smtClean="0"/>
              <a:t>04-11-15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951-C264-F449-BF25-7DE2DF53B57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24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486C-51DE-C940-A35B-7FDDD99F2FE7}" type="datetimeFigureOut">
              <a:rPr lang="es-ES" smtClean="0"/>
              <a:t>04-11-15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951-C264-F449-BF25-7DE2DF53B57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25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486C-51DE-C940-A35B-7FDDD99F2FE7}" type="datetimeFigureOut">
              <a:rPr lang="es-ES" smtClean="0"/>
              <a:t>04-11-15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951-C264-F449-BF25-7DE2DF53B57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486C-51DE-C940-A35B-7FDDD99F2FE7}" type="datetimeFigureOut">
              <a:rPr lang="es-ES" smtClean="0"/>
              <a:t>04-11-15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951-C264-F449-BF25-7DE2DF53B57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12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486C-51DE-C940-A35B-7FDDD99F2FE7}" type="datetimeFigureOut">
              <a:rPr lang="es-ES" smtClean="0"/>
              <a:t>04-11-15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951-C264-F449-BF25-7DE2DF53B57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7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486C-51DE-C940-A35B-7FDDD99F2FE7}" type="datetimeFigureOut">
              <a:rPr lang="es-ES" smtClean="0"/>
              <a:t>04-11-15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951-C264-F449-BF25-7DE2DF53B57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45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486C-51DE-C940-A35B-7FDDD99F2FE7}" type="datetimeFigureOut">
              <a:rPr lang="es-ES" smtClean="0"/>
              <a:t>04-11-15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2D951-C264-F449-BF25-7DE2DF53B57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38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663043"/>
            <a:ext cx="7772400" cy="1470025"/>
          </a:xfrm>
        </p:spPr>
        <p:txBody>
          <a:bodyPr/>
          <a:lstStyle/>
          <a:p>
            <a:r>
              <a:rPr lang="es-ES" dirty="0" smtClean="0">
                <a:latin typeface="Bernard MT Condensed"/>
                <a:cs typeface="Bernard MT Condensed"/>
              </a:rPr>
              <a:t>La Revolución Industrial</a:t>
            </a:r>
            <a:endParaRPr lang="es-ES" dirty="0">
              <a:latin typeface="Bernard MT Condensed"/>
              <a:cs typeface="Bernard MT Condensed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297714"/>
            <a:ext cx="6400800" cy="1088572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Bernard MT Condensed"/>
                <a:cs typeface="Bernard MT Condensed"/>
              </a:rPr>
              <a:t>Consecuencias</a:t>
            </a:r>
            <a:endParaRPr lang="es-ES" dirty="0">
              <a:solidFill>
                <a:schemeClr val="tx1"/>
              </a:solidFill>
              <a:latin typeface="Bernard MT Condensed"/>
              <a:cs typeface="Bernard MT Condense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399143"/>
            <a:ext cx="324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Colegio SSCC  Providencia</a:t>
            </a:r>
          </a:p>
          <a:p>
            <a:r>
              <a:rPr lang="es-ES" sz="1200" dirty="0" smtClean="0"/>
              <a:t>Sector. Historia, Geografía y Cs. Sociales</a:t>
            </a:r>
          </a:p>
          <a:p>
            <a:r>
              <a:rPr lang="es-ES" sz="1200" dirty="0" smtClean="0"/>
              <a:t>Nivel: 8º Básico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58924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Bernard MT Condensed"/>
                <a:cs typeface="Bernard MT Condensed"/>
              </a:rPr>
              <a:t>Desarrollo del capitalismo: del capitalismo comercial al industrial</a:t>
            </a:r>
            <a:endParaRPr lang="es-ES" dirty="0">
              <a:latin typeface="Bernard MT Condensed"/>
              <a:cs typeface="Bernard MT Condensed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6353171"/>
              </p:ext>
            </p:extLst>
          </p:nvPr>
        </p:nvGraphicFramePr>
        <p:xfrm>
          <a:off x="620485" y="1600201"/>
          <a:ext cx="2681515" cy="4024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Marcador de contenido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4247190"/>
              </p:ext>
            </p:extLst>
          </p:nvPr>
        </p:nvGraphicFramePr>
        <p:xfrm>
          <a:off x="4372429" y="1600200"/>
          <a:ext cx="4640943" cy="4659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7" name="Conector recto de flecha 16"/>
          <p:cNvCxnSpPr/>
          <p:nvPr/>
        </p:nvCxnSpPr>
        <p:spPr>
          <a:xfrm>
            <a:off x="3302000" y="3193143"/>
            <a:ext cx="1070429" cy="0"/>
          </a:xfrm>
          <a:prstGeom prst="straightConnector1">
            <a:avLst/>
          </a:prstGeom>
          <a:ln w="101600" cap="flat" cmpd="sng"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10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8 -0.02639 L 0.12396 -0.02639 " pathEditMode="relative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508000"/>
            <a:ext cx="4038600" cy="561816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>
                <a:latin typeface="Big Caslon"/>
                <a:cs typeface="Big Caslon"/>
              </a:rPr>
              <a:t>La Revolución Industrial transformó la manera de elaborar mercaderías, ocasionando grandes cambios sociales y causando un enorme crecimiento en la productividad del trabajo.</a:t>
            </a:r>
          </a:p>
          <a:p>
            <a:pPr algn="just"/>
            <a:r>
              <a:rPr lang="es-ES" dirty="0" smtClean="0">
                <a:latin typeface="Big Caslon"/>
                <a:cs typeface="Big Caslon"/>
              </a:rPr>
              <a:t>El resultado fue que la posibilidad de acumular capitales creció en forma extraordinaria.</a:t>
            </a:r>
            <a:endParaRPr lang="es-ES" dirty="0">
              <a:latin typeface="Big Caslon"/>
              <a:cs typeface="Big Caslon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9492" b="-29492"/>
          <a:stretch>
            <a:fillRect/>
          </a:stretch>
        </p:blipFill>
        <p:spPr>
          <a:xfrm>
            <a:off x="4648200" y="508000"/>
            <a:ext cx="4038600" cy="5618163"/>
          </a:xfrm>
        </p:spPr>
      </p:pic>
    </p:spTree>
    <p:extLst>
      <p:ext uri="{BB962C8B-B14F-4D97-AF65-F5344CB8AC3E}">
        <p14:creationId xmlns:p14="http://schemas.microsoft.com/office/powerpoint/2010/main" val="38533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nard MT Condensed"/>
                <a:cs typeface="Bernard MT Condensed"/>
              </a:rPr>
              <a:t>CUESTI</a:t>
            </a:r>
            <a:r>
              <a:rPr lang="es-ES" dirty="0" smtClean="0">
                <a:latin typeface="Bernard MT Condensed"/>
                <a:cs typeface="Bernard MT Condensed"/>
              </a:rPr>
              <a:t>ÓN SOCIAL</a:t>
            </a:r>
            <a:endParaRPr lang="es-ES" dirty="0">
              <a:latin typeface="Bernard MT Condensed"/>
              <a:cs typeface="Bernard MT Condensed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>
                <a:latin typeface="Big Caslon"/>
                <a:cs typeface="Big Caslon"/>
              </a:rPr>
              <a:t>Nombre que recibi</a:t>
            </a:r>
            <a:r>
              <a:rPr lang="es-ES" dirty="0" smtClean="0">
                <a:latin typeface="Big Caslon"/>
                <a:cs typeface="Big Caslon"/>
              </a:rPr>
              <a:t>ó el conjunto de problemas sociales derivados de las malas condiciones laborales y de vida del proletariado.</a:t>
            </a:r>
          </a:p>
          <a:p>
            <a:pPr algn="just"/>
            <a:r>
              <a:rPr lang="es-ES" dirty="0" smtClean="0">
                <a:latin typeface="Big Caslon"/>
                <a:cs typeface="Big Caslon"/>
              </a:rPr>
              <a:t>Estos problemas generaron diversas respuestas para intentar solucionarlos, desde los propios obreros y también ideológicas e institucionales.</a:t>
            </a:r>
            <a:endParaRPr lang="es-ES" dirty="0"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380126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Bernard MT Condensed"/>
                <a:cs typeface="Bernard MT Condensed"/>
              </a:rPr>
              <a:t>Primeras formas de organización de los trabajadores</a:t>
            </a:r>
            <a:endParaRPr lang="es-ES" sz="2800" dirty="0">
              <a:latin typeface="Bernard MT Condensed"/>
              <a:cs typeface="Bernard MT Condense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79371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1" u="sng" dirty="0" err="1" smtClean="0">
                <a:latin typeface="Big Caslon"/>
                <a:cs typeface="Big Caslon"/>
              </a:rPr>
              <a:t>Ludismo</a:t>
            </a:r>
            <a:r>
              <a:rPr lang="es-ES" b="1" u="sng" dirty="0" smtClean="0">
                <a:latin typeface="Big Caslon"/>
                <a:cs typeface="Big Caslon"/>
              </a:rPr>
              <a:t>: </a:t>
            </a:r>
            <a:r>
              <a:rPr lang="es-ES" dirty="0" smtClean="0">
                <a:latin typeface="Big Caslon"/>
                <a:cs typeface="Big Caslon"/>
              </a:rPr>
              <a:t>Acción de grupos de trabajadores que destruían las máquinas.</a:t>
            </a:r>
          </a:p>
          <a:p>
            <a:pPr algn="just"/>
            <a:r>
              <a:rPr lang="es-ES" b="1" u="sng" dirty="0" smtClean="0">
                <a:latin typeface="Big Caslon"/>
                <a:cs typeface="Big Caslon"/>
              </a:rPr>
              <a:t>Mutuales</a:t>
            </a:r>
            <a:r>
              <a:rPr lang="es-ES" b="1" dirty="0" smtClean="0">
                <a:latin typeface="Big Caslon"/>
                <a:cs typeface="Big Caslon"/>
              </a:rPr>
              <a:t>: </a:t>
            </a:r>
            <a:r>
              <a:rPr lang="es-ES" dirty="0" smtClean="0">
                <a:latin typeface="Big Caslon"/>
                <a:cs typeface="Big Caslon"/>
              </a:rPr>
              <a:t>Organizaciones de ayuda mutua.</a:t>
            </a:r>
          </a:p>
          <a:p>
            <a:pPr algn="just"/>
            <a:r>
              <a:rPr lang="es-ES" b="1" u="sng" dirty="0" err="1" smtClean="0">
                <a:latin typeface="Big Caslon"/>
                <a:cs typeface="Big Caslon"/>
              </a:rPr>
              <a:t>Trade</a:t>
            </a:r>
            <a:r>
              <a:rPr lang="es-ES" b="1" u="sng" dirty="0" smtClean="0">
                <a:latin typeface="Big Caslon"/>
                <a:cs typeface="Big Caslon"/>
              </a:rPr>
              <a:t> </a:t>
            </a:r>
            <a:r>
              <a:rPr lang="es-ES" b="1" u="sng" dirty="0" err="1" smtClean="0">
                <a:latin typeface="Big Caslon"/>
                <a:cs typeface="Big Caslon"/>
              </a:rPr>
              <a:t>Unions</a:t>
            </a:r>
            <a:r>
              <a:rPr lang="es-ES" b="1" u="sng" dirty="0" smtClean="0">
                <a:latin typeface="Big Caslon"/>
                <a:cs typeface="Big Caslon"/>
              </a:rPr>
              <a:t> </a:t>
            </a:r>
            <a:r>
              <a:rPr lang="es-ES" b="1" dirty="0" smtClean="0">
                <a:latin typeface="Big Caslon"/>
                <a:cs typeface="Big Caslon"/>
              </a:rPr>
              <a:t>(sindicatos): Asociaciones por oficio, utilizaron las huelgas, marchas y negociación colectiva.</a:t>
            </a:r>
            <a:endParaRPr lang="es-ES" b="1" dirty="0">
              <a:latin typeface="Big Caslon"/>
              <a:cs typeface="Big Caslon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5045" b="-25045"/>
          <a:stretch>
            <a:fillRect/>
          </a:stretch>
        </p:blipFill>
        <p:spPr>
          <a:xfrm>
            <a:off x="4648200" y="566059"/>
            <a:ext cx="3661229" cy="4103052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08728"/>
            <a:ext cx="3703966" cy="291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24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nard MT Condensed"/>
                <a:cs typeface="Bernard MT Condensed"/>
              </a:rPr>
              <a:t>Otras propuestas </a:t>
            </a:r>
            <a:r>
              <a:rPr lang="es-ES" dirty="0" smtClean="0">
                <a:latin typeface="Bernard MT Condensed"/>
                <a:cs typeface="Bernard MT Condensed"/>
              </a:rPr>
              <a:t>de solución</a:t>
            </a:r>
            <a:endParaRPr lang="es-ES" dirty="0">
              <a:latin typeface="Bernard MT Condensed"/>
              <a:cs typeface="Bernard MT Condensed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868767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04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nard MT Condensed"/>
                <a:cs typeface="Bernard MT Condensed"/>
              </a:rPr>
              <a:t>EXPLOSI</a:t>
            </a:r>
            <a:r>
              <a:rPr lang="es-ES" dirty="0" smtClean="0">
                <a:latin typeface="Bernard MT Condensed"/>
                <a:cs typeface="Bernard MT Condensed"/>
              </a:rPr>
              <a:t>ÓN DEMOGRÁFICA</a:t>
            </a:r>
            <a:endParaRPr lang="es-ES" dirty="0">
              <a:latin typeface="Bernard MT Condensed"/>
              <a:cs typeface="Bernard MT Condensed"/>
            </a:endParaRPr>
          </a:p>
        </p:txBody>
      </p:sp>
      <p:pic>
        <p:nvPicPr>
          <p:cNvPr id="4" name="Imagen 1" descr="poblacion_mundial_al_20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13" r="-981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45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Bernard MT Condensed"/>
                <a:cs typeface="Bernard MT Condensed"/>
              </a:rPr>
              <a:t>Cambios sociales: consolidación de la burguesía</a:t>
            </a:r>
            <a:endParaRPr lang="es-ES" sz="3200" dirty="0">
              <a:latin typeface="Bernard MT Condensed"/>
              <a:cs typeface="Bernard MT Condensed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9671151"/>
              </p:ext>
            </p:extLst>
          </p:nvPr>
        </p:nvGraphicFramePr>
        <p:xfrm>
          <a:off x="457200" y="1600200"/>
          <a:ext cx="4114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78285" y="1600200"/>
            <a:ext cx="3265715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400" dirty="0" smtClean="0">
                <a:latin typeface="Big Caslon"/>
                <a:cs typeface="Big Caslon"/>
              </a:rPr>
              <a:t>Las transformaciones económicas provocaron un cambio en la estructura y composición de la sociedad.</a:t>
            </a:r>
          </a:p>
          <a:p>
            <a:pPr algn="just"/>
            <a:r>
              <a:rPr lang="es-ES" sz="2400" dirty="0" smtClean="0">
                <a:latin typeface="Big Caslon"/>
                <a:cs typeface="Big Caslon"/>
              </a:rPr>
              <a:t>Se avanza hacia una sociedad de clases, pero las diferencias entre los distintos grupos sociales siguen siendo enormes.</a:t>
            </a:r>
            <a:endParaRPr lang="es-ES" sz="2400" dirty="0">
              <a:latin typeface="Big Caslon"/>
              <a:cs typeface="Big Caslon"/>
            </a:endParaRPr>
          </a:p>
        </p:txBody>
      </p:sp>
      <p:sp>
        <p:nvSpPr>
          <p:cNvPr id="6" name="Cerrar llave 5"/>
          <p:cNvSpPr/>
          <p:nvPr/>
        </p:nvSpPr>
        <p:spPr>
          <a:xfrm>
            <a:off x="3066143" y="1741714"/>
            <a:ext cx="762000" cy="1433286"/>
          </a:xfrm>
          <a:prstGeom prst="rightBrac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955143" y="1886857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Empresarios, banqueros, comerciantes, aristócratas.</a:t>
            </a:r>
            <a:endParaRPr lang="es-ES" sz="1600" b="1" dirty="0"/>
          </a:p>
        </p:txBody>
      </p:sp>
      <p:sp>
        <p:nvSpPr>
          <p:cNvPr id="8" name="Cerrar llave 7"/>
          <p:cNvSpPr/>
          <p:nvPr/>
        </p:nvSpPr>
        <p:spPr>
          <a:xfrm>
            <a:off x="3447143" y="3490685"/>
            <a:ext cx="762000" cy="1433286"/>
          </a:xfrm>
          <a:prstGeom prst="rightBrac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4227286" y="3338286"/>
            <a:ext cx="1451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Mediana y pequeña burguesía, trabajadores mejor pagados.</a:t>
            </a:r>
            <a:endParaRPr lang="es-ES" sz="1600" b="1" dirty="0"/>
          </a:p>
        </p:txBody>
      </p:sp>
      <p:sp>
        <p:nvSpPr>
          <p:cNvPr id="10" name="Cerrar llave 9"/>
          <p:cNvSpPr/>
          <p:nvPr/>
        </p:nvSpPr>
        <p:spPr>
          <a:xfrm>
            <a:off x="4027715" y="5232399"/>
            <a:ext cx="762000" cy="1433286"/>
          </a:xfrm>
          <a:prstGeom prst="rightBrac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4789715" y="5557259"/>
            <a:ext cx="13607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Obreros o proletariado.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95435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4" grpId="0" build="p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nard MT Condensed"/>
                <a:cs typeface="Bernard MT Condensed"/>
              </a:rPr>
              <a:t>Cambios sociales: el proletariado</a:t>
            </a:r>
            <a:endParaRPr lang="es-ES" dirty="0">
              <a:latin typeface="Bernard MT Condensed"/>
              <a:cs typeface="Bernard MT Condense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ES" b="1" u="sng" dirty="0" smtClean="0">
                <a:latin typeface="Big Caslon"/>
                <a:cs typeface="Big Caslon"/>
              </a:rPr>
              <a:t>Proletariado: </a:t>
            </a:r>
            <a:r>
              <a:rPr lang="es-ES" dirty="0" smtClean="0">
                <a:latin typeface="Big Caslon"/>
                <a:cs typeface="Big Caslon"/>
              </a:rPr>
              <a:t>denominación de la clase obrera o trabajadora.</a:t>
            </a:r>
          </a:p>
          <a:p>
            <a:pPr algn="just"/>
            <a:r>
              <a:rPr lang="es-ES" b="1" u="sng" dirty="0" smtClean="0">
                <a:latin typeface="Big Caslon"/>
                <a:cs typeface="Big Caslon"/>
              </a:rPr>
              <a:t>Origen:</a:t>
            </a:r>
            <a:r>
              <a:rPr lang="es-ES" u="sng" dirty="0" smtClean="0">
                <a:latin typeface="Big Caslon"/>
                <a:cs typeface="Big Caslon"/>
              </a:rPr>
              <a:t> </a:t>
            </a:r>
            <a:r>
              <a:rPr lang="es-ES" dirty="0" smtClean="0">
                <a:latin typeface="Big Caslon"/>
                <a:cs typeface="Big Caslon"/>
              </a:rPr>
              <a:t>campesinos expulsados de sus tierras o sin trabajo, artesanos, mujeres y niños empobrecidos y sirvientes domésticos.</a:t>
            </a:r>
          </a:p>
          <a:p>
            <a:pPr algn="just"/>
            <a:r>
              <a:rPr lang="es-ES" dirty="0" smtClean="0">
                <a:latin typeface="Big Caslon"/>
                <a:cs typeface="Big Caslon"/>
              </a:rPr>
              <a:t>Su número aumentó considerablemente. Sus pésimas condiciones laborales los llevaron a organizarse para luchar por mejorar su situación.</a:t>
            </a:r>
            <a:endParaRPr lang="es-ES" dirty="0">
              <a:latin typeface="Big Caslon"/>
              <a:cs typeface="Big Caslon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86" b="-22286"/>
          <a:stretch>
            <a:fillRect/>
          </a:stretch>
        </p:blipFill>
        <p:spPr bwMode="auto">
          <a:xfrm>
            <a:off x="5061857" y="566058"/>
            <a:ext cx="3624943" cy="40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42443"/>
            <a:ext cx="3073514" cy="251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30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nard MT Condensed"/>
                <a:cs typeface="Bernard MT Condensed"/>
              </a:rPr>
              <a:t>Condiciones laborales</a:t>
            </a:r>
            <a:endParaRPr lang="es-ES" dirty="0">
              <a:latin typeface="Bernard MT Condensed"/>
              <a:cs typeface="Bernard MT Condensed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>
                <a:latin typeface="Big Caslon"/>
                <a:cs typeface="Big Caslon"/>
              </a:rPr>
              <a:t>Fábricas insalubres y sin mínimas condiciones laborales.</a:t>
            </a:r>
          </a:p>
          <a:p>
            <a:pPr algn="just"/>
            <a:r>
              <a:rPr lang="es-ES" dirty="0" smtClean="0">
                <a:latin typeface="Big Caslon"/>
                <a:cs typeface="Big Caslon"/>
              </a:rPr>
              <a:t>Jornadas de trabajo de hasta 16 horas sin descanso.</a:t>
            </a:r>
          </a:p>
          <a:p>
            <a:pPr algn="just"/>
            <a:r>
              <a:rPr lang="es-ES" dirty="0" smtClean="0">
                <a:latin typeface="Big Caslon"/>
                <a:cs typeface="Big Caslon"/>
              </a:rPr>
              <a:t>Trabajo de hombres, mujeres y niños.</a:t>
            </a:r>
          </a:p>
          <a:p>
            <a:pPr algn="just"/>
            <a:r>
              <a:rPr lang="es-ES" dirty="0" smtClean="0">
                <a:latin typeface="Big Caslon"/>
                <a:cs typeface="Big Caslon"/>
              </a:rPr>
              <a:t>Salarios miserables.</a:t>
            </a:r>
          </a:p>
          <a:p>
            <a:pPr algn="just"/>
            <a:r>
              <a:rPr lang="es-ES" dirty="0" smtClean="0">
                <a:latin typeface="Big Caslon"/>
                <a:cs typeface="Big Caslon"/>
              </a:rPr>
              <a:t>Inexistencia de leyes de protección social y laboral.</a:t>
            </a:r>
          </a:p>
          <a:p>
            <a:pPr algn="just"/>
            <a:r>
              <a:rPr lang="es-ES" dirty="0" smtClean="0">
                <a:latin typeface="Big Caslon"/>
                <a:cs typeface="Big Caslon"/>
              </a:rPr>
              <a:t>Aplicación de castigos físicos, exceso de desempleados.</a:t>
            </a:r>
            <a:endParaRPr lang="es-ES" dirty="0"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221750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54354" cy="35414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86" y="4459514"/>
            <a:ext cx="3175000" cy="1930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014" y="181429"/>
            <a:ext cx="3073400" cy="304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636" y="3541486"/>
            <a:ext cx="5025364" cy="33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nard MT Condensed"/>
                <a:cs typeface="Bernard MT Condensed"/>
              </a:rPr>
              <a:t>Trabajo femenino e infantil</a:t>
            </a:r>
            <a:endParaRPr lang="es-ES" dirty="0">
              <a:latin typeface="Bernard MT Condensed"/>
              <a:cs typeface="Bernard MT Condense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1943" cy="509661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>
                <a:latin typeface="Big Caslon"/>
                <a:cs typeface="Big Caslon"/>
              </a:rPr>
              <a:t>Gracias a las máquinas, la fuerza física no era determinante, por lo que niños y mujeres también trabajaban en las fábricas.</a:t>
            </a:r>
          </a:p>
          <a:p>
            <a:pPr algn="just"/>
            <a:r>
              <a:rPr lang="es-ES" dirty="0" smtClean="0">
                <a:latin typeface="Big Caslon"/>
                <a:cs typeface="Big Caslon"/>
              </a:rPr>
              <a:t>Niños y mujeres trabajaban las mismas jornadas de 16 horas.</a:t>
            </a:r>
          </a:p>
          <a:p>
            <a:pPr algn="just"/>
            <a:r>
              <a:rPr lang="es-ES" dirty="0" smtClean="0">
                <a:latin typeface="Big Caslon"/>
                <a:cs typeface="Big Caslon"/>
              </a:rPr>
              <a:t>Eran más baratos y dóciles.</a:t>
            </a:r>
          </a:p>
          <a:p>
            <a:pPr algn="just"/>
            <a:r>
              <a:rPr lang="es-ES" dirty="0" smtClean="0">
                <a:latin typeface="Big Caslon"/>
                <a:cs typeface="Big Caslon"/>
              </a:rPr>
              <a:t>En 1833 comienza la promulgación de leyes industriales en Inglaterra para regular en algo estas situaciones. 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8622" b="-28622"/>
          <a:stretch>
            <a:fillRect/>
          </a:stretch>
        </p:blipFill>
        <p:spPr>
          <a:xfrm>
            <a:off x="4648200" y="475344"/>
            <a:ext cx="4038600" cy="4241800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142" y="4171043"/>
            <a:ext cx="3280229" cy="25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6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nard MT Condensed"/>
                <a:cs typeface="Bernard MT Condensed"/>
              </a:rPr>
              <a:t>Producción a gran escala</a:t>
            </a:r>
            <a:endParaRPr lang="es-ES" dirty="0">
              <a:latin typeface="Bernard MT Condensed"/>
              <a:cs typeface="Bernard MT Condense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4937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>
                <a:latin typeface="Big Caslon"/>
                <a:cs typeface="Big Caslon"/>
              </a:rPr>
              <a:t>Las máquinas permitieron producir más a menor costo, eso llevó a la producción a gran escala o en masa.</a:t>
            </a:r>
          </a:p>
          <a:p>
            <a:pPr algn="just"/>
            <a:r>
              <a:rPr lang="es-ES" dirty="0" smtClean="0">
                <a:latin typeface="Big Caslon"/>
                <a:cs typeface="Big Caslon"/>
              </a:rPr>
              <a:t>Esta producción requiere un mercado masivo.</a:t>
            </a:r>
          </a:p>
          <a:p>
            <a:pPr algn="just"/>
            <a:r>
              <a:rPr lang="es-ES" dirty="0" smtClean="0">
                <a:latin typeface="Big Caslon"/>
                <a:cs typeface="Big Caslon"/>
              </a:rPr>
              <a:t>El mercado interno era pequeño y con bajo poder adquisitivo, por eso el mercado objetivo era el extranjero y los pedidos estatales.</a:t>
            </a:r>
          </a:p>
          <a:p>
            <a:pPr algn="just"/>
            <a:r>
              <a:rPr lang="es-ES" dirty="0" smtClean="0">
                <a:latin typeface="Big Caslon"/>
                <a:cs typeface="Big Caslon"/>
              </a:rPr>
              <a:t>Se producen las piezas intercambiables (estandarizadas), otra gran innovación de la Revolución Industrial.</a:t>
            </a:r>
            <a:endParaRPr lang="es-ES" dirty="0">
              <a:latin typeface="Big Caslon"/>
              <a:cs typeface="Big Caslon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800" b="-4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391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63840"/>
            <a:ext cx="8394055" cy="466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2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Bernard MT Condensed"/>
                <a:cs typeface="Bernard MT Condensed"/>
              </a:rPr>
              <a:t>La fábrica y la disciplina laboral</a:t>
            </a:r>
            <a:endParaRPr lang="es-ES" dirty="0">
              <a:latin typeface="Bernard MT Condensed"/>
              <a:cs typeface="Bernard MT Condensed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457200" y="1403124"/>
            <a:ext cx="4038600" cy="4525963"/>
          </a:xfrm>
        </p:spPr>
        <p:txBody>
          <a:bodyPr>
            <a:normAutofit/>
          </a:bodyPr>
          <a:lstStyle/>
          <a:p>
            <a:r>
              <a:rPr lang="es-ES" u="sng" dirty="0" smtClean="0">
                <a:latin typeface="Big Caslon"/>
                <a:cs typeface="Big Caslon"/>
              </a:rPr>
              <a:t>Fábrica: </a:t>
            </a:r>
            <a:r>
              <a:rPr lang="es-ES" dirty="0" smtClean="0">
                <a:latin typeface="Big Caslon"/>
                <a:cs typeface="Big Caslon"/>
              </a:rPr>
              <a:t>nuevo sistema de organización del trabajo.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0048" b="-30048"/>
          <a:stretch>
            <a:fillRect/>
          </a:stretch>
        </p:blipFill>
        <p:spPr>
          <a:xfrm>
            <a:off x="4648200" y="402771"/>
            <a:ext cx="4038600" cy="4525963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12" y="2944696"/>
            <a:ext cx="2814034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1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544</Words>
  <Application>Microsoft Macintosh PowerPoint</Application>
  <PresentationFormat>Presentación en pantalla (4:3)</PresentationFormat>
  <Paragraphs>74</Paragraphs>
  <Slides>15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La Revolución Industrial</vt:lpstr>
      <vt:lpstr>Cambios sociales: consolidación de la burguesía</vt:lpstr>
      <vt:lpstr>Cambios sociales: el proletariado</vt:lpstr>
      <vt:lpstr>Condiciones laborales</vt:lpstr>
      <vt:lpstr>Presentación de PowerPoint</vt:lpstr>
      <vt:lpstr>Trabajo femenino e infantil</vt:lpstr>
      <vt:lpstr>Producción a gran escala</vt:lpstr>
      <vt:lpstr>Presentación de PowerPoint</vt:lpstr>
      <vt:lpstr>La fábrica y la disciplina laboral</vt:lpstr>
      <vt:lpstr>Desarrollo del capitalismo: del capitalismo comercial al industrial</vt:lpstr>
      <vt:lpstr>Presentación de PowerPoint</vt:lpstr>
      <vt:lpstr>CUESTIÓN SOCIAL</vt:lpstr>
      <vt:lpstr>Primeras formas de organización de los trabajadores</vt:lpstr>
      <vt:lpstr>Otras propuestas de solución</vt:lpstr>
      <vt:lpstr>EXPLOSIÓN DEMOGRÁFICA</vt:lpstr>
    </vt:vector>
  </TitlesOfParts>
  <Company>SSCC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Revolución Industrial</dc:title>
  <dc:creator>Jimena Bustos Perez</dc:creator>
  <cp:lastModifiedBy>Jimena Bustos Perez</cp:lastModifiedBy>
  <cp:revision>27</cp:revision>
  <dcterms:created xsi:type="dcterms:W3CDTF">2011-10-04T14:56:44Z</dcterms:created>
  <dcterms:modified xsi:type="dcterms:W3CDTF">2015-11-04T22:41:03Z</dcterms:modified>
</cp:coreProperties>
</file>