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58" r:id="rId5"/>
    <p:sldId id="263" r:id="rId6"/>
    <p:sldId id="268" r:id="rId7"/>
    <p:sldId id="267" r:id="rId8"/>
    <p:sldId id="259" r:id="rId9"/>
    <p:sldId id="265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9" r:id="rId20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2088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slide" Target="slides/slide19.xml"/><Relationship Id="rId21" Type="http://schemas.openxmlformats.org/officeDocument/2006/relationships/printerSettings" Target="printerSettings/printerSettings1.bin"/><Relationship Id="rId22" Type="http://schemas.openxmlformats.org/officeDocument/2006/relationships/presProps" Target="presProps.xml"/><Relationship Id="rId23" Type="http://schemas.openxmlformats.org/officeDocument/2006/relationships/viewProps" Target="viewProps.xml"/><Relationship Id="rId24" Type="http://schemas.openxmlformats.org/officeDocument/2006/relationships/theme" Target="theme/theme1.xml"/><Relationship Id="rId25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AD6509-7C0B-43E7-A937-21E886520C97}" type="datetimeFigureOut">
              <a:rPr lang="es-CL" smtClean="0"/>
              <a:pPr/>
              <a:t>09-06-16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EAF5D8-AE15-4B90-947F-98684696A36C}" type="slidenum">
              <a:rPr lang="es-CL" smtClean="0"/>
              <a:pPr/>
              <a:t>‹Nr.›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4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7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8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png"/><Relationship Id="rId3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alphaModFix amt="55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ES_tradnl" dirty="0" smtClean="0"/>
              <a:t> </a:t>
            </a:r>
            <a:endParaRPr lang="es-CL" dirty="0"/>
          </a:p>
        </p:txBody>
      </p:sp>
      <p:sp>
        <p:nvSpPr>
          <p:cNvPr id="4" name="3 CuadroTexto"/>
          <p:cNvSpPr txBox="1"/>
          <p:nvPr/>
        </p:nvSpPr>
        <p:spPr>
          <a:xfrm>
            <a:off x="1071538" y="2285992"/>
            <a:ext cx="68580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L" sz="6000" dirty="0" smtClean="0">
                <a:latin typeface="Times New Roman" pitchFamily="18" charset="0"/>
                <a:cs typeface="Times New Roman" pitchFamily="18" charset="0"/>
              </a:rPr>
              <a:t>REPÚBLICA </a:t>
            </a:r>
            <a:r>
              <a:rPr lang="es-CL" sz="6000" dirty="0" smtClean="0">
                <a:latin typeface="Times New Roman" pitchFamily="18" charset="0"/>
                <a:cs typeface="Times New Roman" pitchFamily="18" charset="0"/>
              </a:rPr>
              <a:t>CONSERVADORA</a:t>
            </a:r>
          </a:p>
          <a:p>
            <a:pPr algn="ctr"/>
            <a:r>
              <a:rPr lang="es-CL" sz="6000" dirty="0" smtClean="0">
                <a:latin typeface="Times New Roman" pitchFamily="18" charset="0"/>
                <a:cs typeface="Times New Roman" pitchFamily="18" charset="0"/>
              </a:rPr>
              <a:t>(1831-1861)</a:t>
            </a:r>
            <a:r>
              <a:rPr lang="es-CL" sz="6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s-CL" sz="6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785786" y="500042"/>
            <a:ext cx="55721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200" dirty="0" smtClean="0"/>
              <a:t>Colegio </a:t>
            </a:r>
            <a:r>
              <a:rPr lang="es-CL" sz="1200" dirty="0" smtClean="0"/>
              <a:t>SSCC Providencia </a:t>
            </a:r>
            <a:endParaRPr lang="es-CL" sz="1200" dirty="0" smtClean="0"/>
          </a:p>
          <a:p>
            <a:r>
              <a:rPr lang="es-CL" sz="1200" dirty="0" smtClean="0"/>
              <a:t>Sector: Historia, Geograf</a:t>
            </a:r>
            <a:r>
              <a:rPr lang="es-CL" sz="1200" dirty="0" smtClean="0"/>
              <a:t>ía y Cs. Sociales</a:t>
            </a:r>
            <a:endParaRPr lang="es-CL" sz="1200" dirty="0" smtClean="0"/>
          </a:p>
          <a:p>
            <a:r>
              <a:rPr lang="es-CL" sz="1200" dirty="0" smtClean="0"/>
              <a:t>Nivel: IIIº PDH2</a:t>
            </a:r>
            <a:endParaRPr lang="es-CL" sz="12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Línea de Tiempo                           de constituciones         Inicio                                               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4"/>
            <a:ext cx="8286808" cy="570071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ontexto…República Conservadora es                                    Consagró un período de relativaun periodo en la hist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214290"/>
            <a:ext cx="8572560" cy="605790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ronología del periodo    José Joaquín Prieto        Manuel Bulnes                  Manuel Montt       1831 a 1841       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358246" cy="627222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obiernos…José Joaquín         Manuel          Manuel    Prieto           Bulnes           Montt(1831 – 1841)     (1841 –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6934200" cy="52006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José Joaquín Prieto (1831-1841)•Inicio de la organización definitiva de la república.•Se ordenan las finanzas, se abren nu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8501122" cy="57150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José Joaquín Prieto (1831-1841)•Motín      militar    causa     fusilamiento   dePortales.(1837)•Guerra contra la Confede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14290"/>
            <a:ext cx="8215370" cy="63436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onstitución de 1833 1. Su larga permanencia como ley suprema contribuyó a la estabilidad y continuidad    del desarrollo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0"/>
            <a:ext cx="8286808" cy="61293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uerra contra la confederación          Perú - Boliviana (1837 - 1839)Causas: Creación confederación Perú -  Boliviana po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572560" cy="598646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DesarrolloMariano Egaña es enviado a Perú, pero nologra nada con Santa Cruz.Se declara la guerra en noviembre de1836.El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57166"/>
            <a:ext cx="8143932" cy="61293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onsecuencias Afianzamiento del sentimiento de nacionalidad. Chile se transforma en una potencia dominante en el    Pací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358246" cy="641509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Manuel Bulnes Prieto (1841-1851)•Los exponentes nacionales se basaronprincipalmente en lo propio (nacional).•Escuela Norma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85728"/>
            <a:ext cx="8143932" cy="63436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Manuel Bulnes Prieto (1841-1851)            •Se logra pagar la deuda externa, gracias a            la gestión de Manuel Re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14290"/>
            <a:ext cx="6934200" cy="63436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Manuel Montt Torres (1851– 1861)Entre 1848 y 1856 se manifiesta unaimportante prosperidad minera y agrícola.•Apertura del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285728"/>
            <a:ext cx="6934200" cy="60007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Manuel Montt Torres (1851– 1861)•Colonización de la provincia deValdivia por colonos alemanes. (1851)•La Cuestión del Sacr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14290"/>
            <a:ext cx="6934200" cy="634365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Resumen…Consolidación de la independencia en los aspectoslegales, territoriales y económicos.Gran importancia de Diego P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214291"/>
            <a:ext cx="7858180" cy="628654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conomía…Exportación       de     productos    agrícolas aCalifornia, Estados Unidos.Descubrimiento       de numerosos y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428605"/>
            <a:ext cx="8501122" cy="592935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mportante…La República Conservadora consagró unperíodo de relativa estabilidad (rota por lassublevaciones liberales de 18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500042"/>
            <a:ext cx="8429684" cy="584359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5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smtClean="0"/>
              <a:t>Importante…</a:t>
            </a:r>
          </a:p>
        </p:txBody>
      </p:sp>
      <p:sp>
        <p:nvSpPr>
          <p:cNvPr id="7" name="6 Redondear rectángulo de esquina del mismo lado"/>
          <p:cNvSpPr/>
          <p:nvPr/>
        </p:nvSpPr>
        <p:spPr>
          <a:xfrm>
            <a:off x="323850" y="2997200"/>
            <a:ext cx="6119813" cy="3168650"/>
          </a:xfrm>
          <a:prstGeom prst="round2Same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just">
              <a:defRPr/>
            </a:pPr>
            <a:r>
              <a:rPr lang="es-CL" sz="2400" dirty="0"/>
              <a:t>La </a:t>
            </a:r>
            <a:r>
              <a:rPr lang="es-CL" sz="2400" b="1" dirty="0"/>
              <a:t>República Conservadora</a:t>
            </a:r>
            <a:r>
              <a:rPr lang="es-CL" sz="2400" dirty="0"/>
              <a:t> consagró un período de relativa estabilidad (rota por las sublevaciones liberales de 1851 y 1861) y de crecimiento económico, sentó las bases del desarrollo cultural y económico posterior y sentó las bases institucionales en que se </a:t>
            </a:r>
            <a:r>
              <a:rPr lang="es-CL" sz="2400" dirty="0" smtClean="0"/>
              <a:t>desarrollaron </a:t>
            </a:r>
            <a:r>
              <a:rPr lang="es-CL" sz="2400" dirty="0"/>
              <a:t>los posteriores regímenes liberal y democrático.</a:t>
            </a:r>
            <a:endParaRPr lang="es-CL" dirty="0"/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 cstate="print"/>
          <a:srcRect l="38681" t="27991" r="26472" b="56889"/>
          <a:stretch>
            <a:fillRect/>
          </a:stretch>
        </p:blipFill>
        <p:spPr bwMode="auto">
          <a:xfrm>
            <a:off x="539750" y="1268413"/>
            <a:ext cx="8208963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3"/>
          <p:cNvPicPr>
            <a:picLocks noChangeAspect="1" noChangeArrowheads="1"/>
          </p:cNvPicPr>
          <p:nvPr/>
        </p:nvPicPr>
        <p:blipFill>
          <a:blip r:embed="rId3" cstate="print"/>
          <a:srcRect l="52953" t="56615" r="29327" b="15981"/>
          <a:stretch>
            <a:fillRect/>
          </a:stretch>
        </p:blipFill>
        <p:spPr bwMode="auto">
          <a:xfrm>
            <a:off x="6588125" y="2924175"/>
            <a:ext cx="2160588" cy="316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8942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xmlns:p14="http://schemas.microsoft.com/office/powerpoint/2010/main" spd="slow">
        <p:fade/>
      </p:transition>
    </mc:Fallback>
  </mc:AlternateContent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76</Words>
  <Application>Microsoft Macintosh PowerPoint</Application>
  <PresentationFormat>Presentación en pantalla (4:3)</PresentationFormat>
  <Paragraphs>8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Importante…</vt:lpstr>
    </vt:vector>
  </TitlesOfParts>
  <Company>R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 Ines</dc:creator>
  <cp:lastModifiedBy>Jimena Bustos Perez</cp:lastModifiedBy>
  <cp:revision>11</cp:revision>
  <dcterms:created xsi:type="dcterms:W3CDTF">2013-10-20T01:26:52Z</dcterms:created>
  <dcterms:modified xsi:type="dcterms:W3CDTF">2016-06-09T21:38:52Z</dcterms:modified>
</cp:coreProperties>
</file>