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2" r:id="rId3"/>
    <p:sldId id="258" r:id="rId4"/>
    <p:sldId id="259" r:id="rId5"/>
    <p:sldId id="263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5FF9-1DD6-4A3A-AD28-0A0DE107C744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766D9-74A0-4FC6-86C5-ADE63C42E19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F0053-CB54-48AE-A6F7-01DA3CE4BCAC}" type="slidenum">
              <a:rPr lang="es-CL"/>
              <a:pPr/>
              <a:t>2</a:t>
            </a:fld>
            <a:endParaRPr lang="es-C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67B9BB-152F-4CE9-9243-AF9776A5CB4E}" type="datetimeFigureOut">
              <a:rPr lang="es-CL" smtClean="0"/>
              <a:pPr/>
              <a:t>11-10-2014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55C532-1808-4F26-8796-CA794C4CF95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332656"/>
            <a:ext cx="5526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Colegio de los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SS.CC. -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ovidencia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s-MX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Sector: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Historia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, Geografía y </a:t>
            </a: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Ciencias Sociales</a:t>
            </a:r>
            <a:br>
              <a:rPr lang="es-MX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1000" dirty="0" smtClean="0">
                <a:latin typeface="Times New Roman" pitchFamily="18" charset="0"/>
                <a:cs typeface="Times New Roman" pitchFamily="18" charset="0"/>
              </a:rPr>
              <a:t>Nivel: 8° Básico</a:t>
            </a:r>
            <a:endParaRPr lang="es-CL" sz="1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242088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/>
              <a:t>RECONQUISTA</a:t>
            </a:r>
            <a:endParaRPr lang="es-C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8313" y="2781300"/>
            <a:ext cx="2286000" cy="6096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s-ES" sz="2000" b="0"/>
              <a:t>RECONQUISTA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87675" y="541338"/>
            <a:ext cx="58515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 </a:t>
            </a:r>
            <a:r>
              <a:rPr lang="es-ES" dirty="0"/>
              <a:t>Se inicia el 1 de Octubre de 1814 con el desastre de Rancagua.</a:t>
            </a:r>
          </a:p>
          <a:p>
            <a:pPr>
              <a:buFontTx/>
              <a:buNone/>
            </a:pPr>
            <a:endParaRPr lang="es-ES" dirty="0"/>
          </a:p>
          <a:p>
            <a:r>
              <a:rPr lang="es-ES" dirty="0">
                <a:cs typeface="Arial" charset="0"/>
              </a:rPr>
              <a:t>Reasumen </a:t>
            </a:r>
            <a:r>
              <a:rPr lang="es-ES" b="0" u="sng" dirty="0">
                <a:cs typeface="Arial" charset="0"/>
              </a:rPr>
              <a:t>GOBERNADORES ESPAÑOLES</a:t>
            </a:r>
            <a:r>
              <a:rPr lang="es-ES" dirty="0">
                <a:cs typeface="Arial" charset="0"/>
              </a:rPr>
              <a:t>:</a:t>
            </a:r>
          </a:p>
          <a:p>
            <a:endParaRPr lang="es-ES" dirty="0">
              <a:cs typeface="Arial" charset="0"/>
            </a:endParaRPr>
          </a:p>
          <a:p>
            <a:pPr>
              <a:buFontTx/>
              <a:buNone/>
            </a:pPr>
            <a:r>
              <a:rPr lang="es-ES" dirty="0">
                <a:cs typeface="Arial" charset="0"/>
              </a:rPr>
              <a:t>    Mariano Osorio (1814-1815) </a:t>
            </a:r>
          </a:p>
          <a:p>
            <a:pPr>
              <a:buFontTx/>
              <a:buNone/>
            </a:pPr>
            <a:r>
              <a:rPr lang="es-ES" dirty="0">
                <a:cs typeface="Arial" charset="0"/>
              </a:rPr>
              <a:t>    Francisco Casimiro Marcó del Pont (1815-1817).</a:t>
            </a:r>
          </a:p>
          <a:p>
            <a:pPr>
              <a:buFontTx/>
              <a:buNone/>
            </a:pPr>
            <a:endParaRPr lang="es-ES" dirty="0">
              <a:cs typeface="Arial" charset="0"/>
            </a:endParaRPr>
          </a:p>
          <a:p>
            <a:r>
              <a:rPr lang="es-ES" dirty="0"/>
              <a:t>Se relegan y detienen a patriotas connotados. </a:t>
            </a:r>
          </a:p>
          <a:p>
            <a:pPr>
              <a:buFontTx/>
              <a:buNone/>
            </a:pPr>
            <a:r>
              <a:rPr lang="es-ES" dirty="0"/>
              <a:t>El resto huye a Mendoza.</a:t>
            </a:r>
          </a:p>
          <a:p>
            <a:pPr>
              <a:buFontTx/>
              <a:buNone/>
            </a:pPr>
            <a:endParaRPr lang="es-ES" dirty="0"/>
          </a:p>
          <a:p>
            <a:pPr>
              <a:buFontTx/>
              <a:buNone/>
            </a:pPr>
            <a:endParaRPr lang="es-ES" dirty="0"/>
          </a:p>
          <a:p>
            <a:r>
              <a:rPr lang="es-ES" b="1" dirty="0">
                <a:cs typeface="Times New Roman" pitchFamily="18" charset="0"/>
              </a:rPr>
              <a:t>Se establecen </a:t>
            </a:r>
            <a:r>
              <a:rPr lang="es-ES" sz="2000" b="1" u="sng" dirty="0">
                <a:cs typeface="Times New Roman" pitchFamily="18" charset="0"/>
              </a:rPr>
              <a:t>Tribunales de Vindicación</a:t>
            </a:r>
            <a:r>
              <a:rPr lang="es-ES" sz="2000" b="1" dirty="0">
                <a:cs typeface="Times New Roman" pitchFamily="18" charset="0"/>
              </a:rPr>
              <a:t>,</a:t>
            </a:r>
            <a:r>
              <a:rPr lang="es-ES" b="1" dirty="0">
                <a:cs typeface="Times New Roman" pitchFamily="18" charset="0"/>
              </a:rPr>
              <a:t> a ellos debían concurrir personas acusadas de haber faltado a los deberes de fidelidad al Rey. </a:t>
            </a:r>
          </a:p>
          <a:p>
            <a:endParaRPr lang="es-ES" dirty="0">
              <a:solidFill>
                <a:schemeClr val="accent2"/>
              </a:solidFill>
              <a:cs typeface="Times New Roman" pitchFamily="18" charset="0"/>
            </a:endParaRPr>
          </a:p>
          <a:p>
            <a:endParaRPr lang="es-ES" dirty="0">
              <a:solidFill>
                <a:schemeClr val="accent2"/>
              </a:solidFill>
              <a:cs typeface="Times New Roman" pitchFamily="18" charset="0"/>
            </a:endParaRPr>
          </a:p>
          <a:p>
            <a:r>
              <a:rPr lang="es-ES" dirty="0" smtClean="0"/>
              <a:t>Concluye </a:t>
            </a:r>
            <a:r>
              <a:rPr lang="es-ES" dirty="0"/>
              <a:t>el 17 de Febrero de 1817 con la batalla de </a:t>
            </a:r>
            <a:r>
              <a:rPr lang="es-ES" b="1" dirty="0" err="1"/>
              <a:t>Chacabuco</a:t>
            </a:r>
            <a:endParaRPr lang="es-ES" b="1" dirty="0"/>
          </a:p>
        </p:txBody>
      </p:sp>
      <p:sp>
        <p:nvSpPr>
          <p:cNvPr id="8196" name="Line 14">
            <a:hlinkClick r:id="rId3" action="ppaction://hlinksldjump"/>
          </p:cNvPr>
          <p:cNvSpPr>
            <a:spLocks noChangeShapeType="1"/>
          </p:cNvSpPr>
          <p:nvPr/>
        </p:nvSpPr>
        <p:spPr bwMode="auto">
          <a:xfrm flipH="1">
            <a:off x="685800" y="6324600"/>
            <a:ext cx="522288" cy="0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econquistaypatrianueva-110608175811-phpapp01/95/reconquista-y-patria-nueva-3-728.jpg?cb=1307574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763284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reconquistaypatrianueva-110608175811-phpapp01/95/reconquista-y-patria-nueva-4-728.jpg?cb=1307574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776864" cy="642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storiaindependenciadechile1810.files.wordpress.com/2012/06/manuel-rodrigu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104456" cy="2545805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thumb/2/2f/Marc%C3%B3_del_Pont_por_Manuel_Nu%C3%B1ez.jpg/200px-Marc%C3%B3_del_Pont_por_Manuel_Nu%C3%B1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1"/>
            <a:ext cx="1905000" cy="26642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31409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Casimiro Marcó del Pont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Manuel Rodríguez</a:t>
            </a:r>
            <a:endParaRPr lang="es-CL" dirty="0"/>
          </a:p>
        </p:txBody>
      </p:sp>
      <p:pic>
        <p:nvPicPr>
          <p:cNvPr id="34824" name="Picture 8" descr="http://3.bp.blogspot.com/_oKqZnnpA8Xc/R-EZo4OIOKI/AAAAAAAAAVM/0WqTK-u44PM/s400/manuel-rodriguez-en-museo-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890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-hky8Rpjfrrg/ToHyDIf3GMI/AAAAAAAAEXo/wIa1W8yNjvQ/s1600/marco%2Ble%2B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reconquistaypatrianueva-110608175811-phpapp01/95/reconquista-y-patria-nueva-5-728.jpg?cb=1307574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920880" cy="656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reconquistaypatrianueva-110608175811-phpapp01/95/reconquista-y-patria-nueva-6-728.jpg?cb=1307574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704856" cy="635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patrianueva1817-121112093801-phpapp02/95/patria-nueva-1817-2-638.jpg?cb=13527347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48883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100</Words>
  <Application>Microsoft Office PowerPoint</Application>
  <PresentationFormat>Presentación en pantalla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mane</dc:creator>
  <cp:lastModifiedBy>PACKARD BELL</cp:lastModifiedBy>
  <cp:revision>6</cp:revision>
  <dcterms:created xsi:type="dcterms:W3CDTF">2014-10-11T22:05:34Z</dcterms:created>
  <dcterms:modified xsi:type="dcterms:W3CDTF">2014-10-12T00:35:59Z</dcterms:modified>
</cp:coreProperties>
</file>