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354" y="21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0F9790-2CEF-4FC8-AAF3-2AAD9CCACBD9}" type="datetimeFigureOut">
              <a:rPr lang="es-CL" smtClean="0"/>
              <a:pPr/>
              <a:t>11-10-2014</a:t>
            </a:fld>
            <a:endParaRPr lang="es-CL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54101-0FDA-4218-9C20-158868DB01CE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0F9790-2CEF-4FC8-AAF3-2AAD9CCACBD9}" type="datetimeFigureOut">
              <a:rPr lang="es-CL" smtClean="0"/>
              <a:pPr/>
              <a:t>11-10-2014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54101-0FDA-4218-9C20-158868DB01C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0F9790-2CEF-4FC8-AAF3-2AAD9CCACBD9}" type="datetimeFigureOut">
              <a:rPr lang="es-CL" smtClean="0"/>
              <a:pPr/>
              <a:t>11-10-2014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54101-0FDA-4218-9C20-158868DB01C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0F9790-2CEF-4FC8-AAF3-2AAD9CCACBD9}" type="datetimeFigureOut">
              <a:rPr lang="es-CL" smtClean="0"/>
              <a:pPr/>
              <a:t>11-10-2014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54101-0FDA-4218-9C20-158868DB01C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0F9790-2CEF-4FC8-AAF3-2AAD9CCACBD9}" type="datetimeFigureOut">
              <a:rPr lang="es-CL" smtClean="0"/>
              <a:pPr/>
              <a:t>11-10-2014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54101-0FDA-4218-9C20-158868DB01CE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0F9790-2CEF-4FC8-AAF3-2AAD9CCACBD9}" type="datetimeFigureOut">
              <a:rPr lang="es-CL" smtClean="0"/>
              <a:pPr/>
              <a:t>11-10-2014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54101-0FDA-4218-9C20-158868DB01C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0F9790-2CEF-4FC8-AAF3-2AAD9CCACBD9}" type="datetimeFigureOut">
              <a:rPr lang="es-CL" smtClean="0"/>
              <a:pPr/>
              <a:t>11-10-2014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54101-0FDA-4218-9C20-158868DB01C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0F9790-2CEF-4FC8-AAF3-2AAD9CCACBD9}" type="datetimeFigureOut">
              <a:rPr lang="es-CL" smtClean="0"/>
              <a:pPr/>
              <a:t>11-10-2014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54101-0FDA-4218-9C20-158868DB01C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0F9790-2CEF-4FC8-AAF3-2AAD9CCACBD9}" type="datetimeFigureOut">
              <a:rPr lang="es-CL" smtClean="0"/>
              <a:pPr/>
              <a:t>11-10-2014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54101-0FDA-4218-9C20-158868DB01CE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0F9790-2CEF-4FC8-AAF3-2AAD9CCACBD9}" type="datetimeFigureOut">
              <a:rPr lang="es-CL" smtClean="0"/>
              <a:pPr/>
              <a:t>11-10-2014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54101-0FDA-4218-9C20-158868DB01C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0F9790-2CEF-4FC8-AAF3-2AAD9CCACBD9}" type="datetimeFigureOut">
              <a:rPr lang="es-CL" smtClean="0"/>
              <a:pPr/>
              <a:t>11-10-2014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654101-0FDA-4218-9C20-158868DB01CE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00F9790-2CEF-4FC8-AAF3-2AAD9CCACBD9}" type="datetimeFigureOut">
              <a:rPr lang="es-CL" smtClean="0"/>
              <a:pPr/>
              <a:t>11-10-2014</a:t>
            </a:fld>
            <a:endParaRPr lang="es-C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CL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E654101-0FDA-4218-9C20-158868DB01CE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59632" y="332656"/>
            <a:ext cx="7406640" cy="635330"/>
          </a:xfrm>
        </p:spPr>
        <p:txBody>
          <a:bodyPr>
            <a:normAutofit/>
          </a:bodyPr>
          <a:lstStyle/>
          <a:p>
            <a:r>
              <a:rPr lang="es-MX" sz="800" dirty="0" smtClean="0">
                <a:latin typeface="Times New Roman" pitchFamily="18" charset="0"/>
                <a:cs typeface="Times New Roman" pitchFamily="18" charset="0"/>
              </a:rPr>
              <a:t>Colegio de los </a:t>
            </a:r>
            <a:r>
              <a:rPr lang="es-MX" sz="800" dirty="0" smtClean="0">
                <a:latin typeface="Times New Roman" pitchFamily="18" charset="0"/>
                <a:cs typeface="Times New Roman" pitchFamily="18" charset="0"/>
              </a:rPr>
              <a:t>SS.CC. -  </a:t>
            </a:r>
            <a:r>
              <a:rPr lang="es-MX" sz="8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MX" sz="800" dirty="0" smtClean="0">
                <a:latin typeface="Times New Roman" pitchFamily="18" charset="0"/>
                <a:cs typeface="Times New Roman" pitchFamily="18" charset="0"/>
              </a:rPr>
              <a:t>rovidencia</a:t>
            </a:r>
            <a:r>
              <a:rPr lang="es-MX" sz="8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s-MX" sz="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s-MX" sz="800" dirty="0" smtClean="0">
                <a:latin typeface="Times New Roman" pitchFamily="18" charset="0"/>
                <a:cs typeface="Times New Roman" pitchFamily="18" charset="0"/>
              </a:rPr>
              <a:t>Sector</a:t>
            </a:r>
            <a:r>
              <a:rPr lang="es-MX" sz="800" dirty="0" smtClean="0">
                <a:latin typeface="Times New Roman" pitchFamily="18" charset="0"/>
                <a:cs typeface="Times New Roman" pitchFamily="18" charset="0"/>
              </a:rPr>
              <a:t>: Historia, Geografía y </a:t>
            </a:r>
            <a:r>
              <a:rPr lang="es-MX" sz="800" dirty="0" smtClean="0">
                <a:latin typeface="Times New Roman" pitchFamily="18" charset="0"/>
                <a:cs typeface="Times New Roman" pitchFamily="18" charset="0"/>
              </a:rPr>
              <a:t>Ciencias Sociales</a:t>
            </a:r>
            <a:br>
              <a:rPr lang="es-MX" sz="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s-MX" sz="800" dirty="0" smtClean="0">
                <a:latin typeface="Times New Roman" pitchFamily="18" charset="0"/>
                <a:cs typeface="Times New Roman" pitchFamily="18" charset="0"/>
              </a:rPr>
              <a:t>Nivel: 8° </a:t>
            </a:r>
            <a:r>
              <a:rPr lang="es-MX" sz="800" dirty="0" smtClean="0">
                <a:latin typeface="Times New Roman" pitchFamily="18" charset="0"/>
                <a:cs typeface="Times New Roman" pitchFamily="18" charset="0"/>
              </a:rPr>
              <a:t>Básico</a:t>
            </a:r>
            <a:endParaRPr lang="es-CL" sz="8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7478648" cy="1656184"/>
          </a:xfrm>
        </p:spPr>
        <p:txBody>
          <a:bodyPr>
            <a:noAutofit/>
          </a:bodyPr>
          <a:lstStyle/>
          <a:p>
            <a:pPr algn="ctr"/>
            <a:r>
              <a:rPr lang="es-MX" sz="7200" dirty="0" smtClean="0"/>
              <a:t>PATRIA   NUEVA</a:t>
            </a:r>
            <a:endParaRPr lang="es-CL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image.slidesharecdn.com/patrianueva1817-121112093801-phpapp02/95/patria-nueva-1817-5-638.jpg?cb=135273476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32656"/>
            <a:ext cx="7848872" cy="6192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image.slidesharecdn.com/patrianueva1817-121112093801-phpapp02/95/patria-nueva-1817-6-638.jpg?cb=135273476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60648"/>
            <a:ext cx="7848872" cy="62646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image.slidesharecdn.com/patrianueva1817-121112093801-phpapp02/95/patria-nueva-1817-7-638.jpg?cb=135273476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60648"/>
            <a:ext cx="7776864" cy="63626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image.slidesharecdn.com/patrianueva1817-121112093801-phpapp02/95/patria-nueva-1817-8-638.jpg?cb=135273476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88640"/>
            <a:ext cx="7776864" cy="63626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image.slidesharecdn.com/patrianueva1817-121112093801-phpapp02/95/patria-nueva-1817-9-638.jpg?cb=135273476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32656"/>
            <a:ext cx="7776864" cy="6074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</TotalTime>
  <Words>10</Words>
  <Application>Microsoft Office PowerPoint</Application>
  <PresentationFormat>Presentación en pantalla (4:3)</PresentationFormat>
  <Paragraphs>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Solsticio</vt:lpstr>
      <vt:lpstr>Colegio de los SS.CC. -  Providencia. Sector: Historia, Geografía y Ciencias Sociales Nivel: 8° Básico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mane</dc:creator>
  <cp:lastModifiedBy>PACKARD BELL</cp:lastModifiedBy>
  <cp:revision>5</cp:revision>
  <dcterms:created xsi:type="dcterms:W3CDTF">2014-10-11T22:36:38Z</dcterms:created>
  <dcterms:modified xsi:type="dcterms:W3CDTF">2014-10-12T00:37:18Z</dcterms:modified>
</cp:coreProperties>
</file>