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6F9D2A-62DC-4AC1-A941-1345DBE3B6B3}" type="datetimeFigureOut">
              <a:rPr lang="es-CL" smtClean="0"/>
              <a:t>08/10/2017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111A45-D7F7-4328-8A39-CEA3A8E667C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918879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11A45-D7F7-4328-8A39-CEA3A8E667CA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05919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843D8-FDEF-4143-98C5-84AE33D2DFC0}" type="datetimeFigureOut">
              <a:rPr lang="es-CL" smtClean="0"/>
              <a:t>08/10/2017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BCCF-DF25-4CF9-920B-7F123E5D09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71879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843D8-FDEF-4143-98C5-84AE33D2DFC0}" type="datetimeFigureOut">
              <a:rPr lang="es-CL" smtClean="0"/>
              <a:t>08/10/2017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BCCF-DF25-4CF9-920B-7F123E5D09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7535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843D8-FDEF-4143-98C5-84AE33D2DFC0}" type="datetimeFigureOut">
              <a:rPr lang="es-CL" smtClean="0"/>
              <a:t>08/10/2017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BCCF-DF25-4CF9-920B-7F123E5D09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55935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843D8-FDEF-4143-98C5-84AE33D2DFC0}" type="datetimeFigureOut">
              <a:rPr lang="es-CL" smtClean="0"/>
              <a:t>08/10/2017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BCCF-DF25-4CF9-920B-7F123E5D09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08748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843D8-FDEF-4143-98C5-84AE33D2DFC0}" type="datetimeFigureOut">
              <a:rPr lang="es-CL" smtClean="0"/>
              <a:t>08/10/2017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BCCF-DF25-4CF9-920B-7F123E5D09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89839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843D8-FDEF-4143-98C5-84AE33D2DFC0}" type="datetimeFigureOut">
              <a:rPr lang="es-CL" smtClean="0"/>
              <a:t>08/10/2017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BCCF-DF25-4CF9-920B-7F123E5D09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98139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843D8-FDEF-4143-98C5-84AE33D2DFC0}" type="datetimeFigureOut">
              <a:rPr lang="es-CL" smtClean="0"/>
              <a:t>08/10/2017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BCCF-DF25-4CF9-920B-7F123E5D09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92737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843D8-FDEF-4143-98C5-84AE33D2DFC0}" type="datetimeFigureOut">
              <a:rPr lang="es-CL" smtClean="0"/>
              <a:t>08/10/2017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BCCF-DF25-4CF9-920B-7F123E5D09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57852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843D8-FDEF-4143-98C5-84AE33D2DFC0}" type="datetimeFigureOut">
              <a:rPr lang="es-CL" smtClean="0"/>
              <a:t>08/10/2017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BCCF-DF25-4CF9-920B-7F123E5D09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93372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843D8-FDEF-4143-98C5-84AE33D2DFC0}" type="datetimeFigureOut">
              <a:rPr lang="es-CL" smtClean="0"/>
              <a:t>08/10/2017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BCCF-DF25-4CF9-920B-7F123E5D09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49277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843D8-FDEF-4143-98C5-84AE33D2DFC0}" type="datetimeFigureOut">
              <a:rPr lang="es-CL" smtClean="0"/>
              <a:t>08/10/2017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1BCCF-DF25-4CF9-920B-7F123E5D09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35704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843D8-FDEF-4143-98C5-84AE33D2DFC0}" type="datetimeFigureOut">
              <a:rPr lang="es-CL" smtClean="0"/>
              <a:t>08/10/2017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1BCCF-DF25-4CF9-920B-7F123E5D09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3623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1847" y="97855"/>
            <a:ext cx="7772400" cy="1470025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s-CL" b="1" dirty="0" smtClean="0"/>
              <a:t>Recordemos </a:t>
            </a:r>
            <a:endParaRPr lang="es-CL" b="1" dirty="0"/>
          </a:p>
        </p:txBody>
      </p:sp>
      <p:sp>
        <p:nvSpPr>
          <p:cNvPr id="4" name="3 Elipse"/>
          <p:cNvSpPr/>
          <p:nvPr/>
        </p:nvSpPr>
        <p:spPr>
          <a:xfrm>
            <a:off x="3131840" y="1700808"/>
            <a:ext cx="3096344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 smtClean="0"/>
              <a:t>Cuestión social </a:t>
            </a:r>
            <a:endParaRPr lang="es-CL" sz="2400" b="1" dirty="0"/>
          </a:p>
        </p:txBody>
      </p:sp>
      <p:cxnSp>
        <p:nvCxnSpPr>
          <p:cNvPr id="6" name="5 Conector recto de flecha"/>
          <p:cNvCxnSpPr>
            <a:stCxn id="4" idx="4"/>
          </p:cNvCxnSpPr>
          <p:nvPr/>
        </p:nvCxnSpPr>
        <p:spPr>
          <a:xfrm>
            <a:off x="4680012" y="3140968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Decisión"/>
          <p:cNvSpPr/>
          <p:nvPr/>
        </p:nvSpPr>
        <p:spPr>
          <a:xfrm>
            <a:off x="424148" y="3140968"/>
            <a:ext cx="2380487" cy="1224136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Decisión"/>
          <p:cNvSpPr/>
          <p:nvPr/>
        </p:nvSpPr>
        <p:spPr>
          <a:xfrm>
            <a:off x="533215" y="5010649"/>
            <a:ext cx="2162351" cy="1224136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Decisión"/>
          <p:cNvSpPr/>
          <p:nvPr/>
        </p:nvSpPr>
        <p:spPr>
          <a:xfrm>
            <a:off x="6354007" y="3140968"/>
            <a:ext cx="2160240" cy="1332148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Decisión"/>
          <p:cNvSpPr/>
          <p:nvPr/>
        </p:nvSpPr>
        <p:spPr>
          <a:xfrm>
            <a:off x="6435352" y="5010649"/>
            <a:ext cx="2341953" cy="1370679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Proceso"/>
          <p:cNvSpPr/>
          <p:nvPr/>
        </p:nvSpPr>
        <p:spPr>
          <a:xfrm>
            <a:off x="3707904" y="4149080"/>
            <a:ext cx="2160240" cy="108012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b="1" dirty="0" smtClean="0"/>
              <a:t>RESPUESTAS </a:t>
            </a:r>
            <a:endParaRPr lang="es-CL" sz="2800" b="1" dirty="0"/>
          </a:p>
        </p:txBody>
      </p:sp>
      <p:sp>
        <p:nvSpPr>
          <p:cNvPr id="12" name="11 Proceso"/>
          <p:cNvSpPr/>
          <p:nvPr/>
        </p:nvSpPr>
        <p:spPr>
          <a:xfrm rot="20219840">
            <a:off x="300676" y="1241110"/>
            <a:ext cx="1742914" cy="113333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/>
              <a:t>1. ¿QUÉ PROPONE CADA RESPUESTA?</a:t>
            </a:r>
            <a:endParaRPr lang="es-CL" b="1" dirty="0"/>
          </a:p>
        </p:txBody>
      </p:sp>
      <p:sp>
        <p:nvSpPr>
          <p:cNvPr id="13" name="12 Proceso"/>
          <p:cNvSpPr/>
          <p:nvPr/>
        </p:nvSpPr>
        <p:spPr>
          <a:xfrm rot="1691938">
            <a:off x="6913487" y="1196752"/>
            <a:ext cx="1728192" cy="1008112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/>
              <a:t>2. ¿QUIÉNES LAS POSTULABAN?</a:t>
            </a:r>
            <a:endParaRPr lang="es-CL" b="1" dirty="0"/>
          </a:p>
        </p:txBody>
      </p:sp>
    </p:spTree>
    <p:extLst>
      <p:ext uri="{BB962C8B-B14F-4D97-AF65-F5344CB8AC3E}">
        <p14:creationId xmlns:p14="http://schemas.microsoft.com/office/powerpoint/2010/main" val="1207829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6571" y="0"/>
            <a:ext cx="8229600" cy="114300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s-CL" sz="6000" b="1" dirty="0" smtClean="0">
                <a:solidFill>
                  <a:schemeClr val="bg1"/>
                </a:solidFill>
              </a:rPr>
              <a:t>Nuevas formas de lucha </a:t>
            </a:r>
            <a:endParaRPr lang="es-CL" sz="6000" b="1" dirty="0">
              <a:solidFill>
                <a:schemeClr val="bg1"/>
              </a:solidFill>
            </a:endParaRPr>
          </a:p>
        </p:txBody>
      </p:sp>
      <p:sp>
        <p:nvSpPr>
          <p:cNvPr id="4" name="3 Rectángulo redondeado"/>
          <p:cNvSpPr/>
          <p:nvPr/>
        </p:nvSpPr>
        <p:spPr>
          <a:xfrm>
            <a:off x="143508" y="1556792"/>
            <a:ext cx="2664296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 smtClean="0"/>
              <a:t>Mutuales o sociedades de socorros mutuos</a:t>
            </a:r>
            <a:endParaRPr lang="es-CL" sz="2400" b="1" dirty="0"/>
          </a:p>
        </p:txBody>
      </p:sp>
      <p:cxnSp>
        <p:nvCxnSpPr>
          <p:cNvPr id="6" name="5 Conector recto de flecha"/>
          <p:cNvCxnSpPr>
            <a:stCxn id="4" idx="2"/>
          </p:cNvCxnSpPr>
          <p:nvPr/>
        </p:nvCxnSpPr>
        <p:spPr>
          <a:xfrm>
            <a:off x="1475656" y="2852936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CuadroTexto"/>
          <p:cNvSpPr txBox="1"/>
          <p:nvPr/>
        </p:nvSpPr>
        <p:spPr>
          <a:xfrm>
            <a:off x="-54514" y="3419724"/>
            <a:ext cx="3060340" cy="313932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lvl="0" algn="just"/>
            <a:r>
              <a:rPr lang="es-CL" b="1" dirty="0" smtClean="0">
                <a:solidFill>
                  <a:schemeClr val="bg1"/>
                </a:solidFill>
              </a:rPr>
              <a:t>Objetivo: Mejorar </a:t>
            </a:r>
            <a:r>
              <a:rPr lang="es-ES" b="1" dirty="0" smtClean="0">
                <a:solidFill>
                  <a:schemeClr val="bg1"/>
                </a:solidFill>
              </a:rPr>
              <a:t>las </a:t>
            </a:r>
            <a:r>
              <a:rPr lang="es-ES" b="1" dirty="0">
                <a:solidFill>
                  <a:schemeClr val="bg1"/>
                </a:solidFill>
              </a:rPr>
              <a:t>condiciones de vida de los trabajadores y sus familias, </a:t>
            </a:r>
            <a:r>
              <a:rPr lang="es-ES" b="1" dirty="0" smtClean="0">
                <a:solidFill>
                  <a:schemeClr val="bg1"/>
                </a:solidFill>
              </a:rPr>
              <a:t>(escuelas </a:t>
            </a:r>
            <a:r>
              <a:rPr lang="es-ES" b="1" dirty="0">
                <a:solidFill>
                  <a:schemeClr val="bg1"/>
                </a:solidFill>
              </a:rPr>
              <a:t>nocturnas, acceso a médicos y medicamentos,  préstamos para la adquisición o mejora de </a:t>
            </a:r>
            <a:r>
              <a:rPr lang="es-ES" b="1" dirty="0" smtClean="0">
                <a:solidFill>
                  <a:schemeClr val="bg1"/>
                </a:solidFill>
              </a:rPr>
              <a:t>viviendas). Para </a:t>
            </a:r>
            <a:r>
              <a:rPr lang="es-ES" b="1" dirty="0">
                <a:solidFill>
                  <a:schemeClr val="bg1"/>
                </a:solidFill>
              </a:rPr>
              <a:t>financiar todo lo anterior se cobraba una cuota a cada afiliado. </a:t>
            </a:r>
            <a:endParaRPr lang="es-CL" b="1" u="none" strike="noStrike" dirty="0" smtClean="0">
              <a:solidFill>
                <a:schemeClr val="bg1"/>
              </a:solidFill>
              <a:effectLst/>
            </a:endParaRPr>
          </a:p>
          <a:p>
            <a:endParaRPr lang="es-CL" dirty="0"/>
          </a:p>
        </p:txBody>
      </p:sp>
      <p:sp>
        <p:nvSpPr>
          <p:cNvPr id="8" name="7 Rectángulo redondeado"/>
          <p:cNvSpPr/>
          <p:nvPr/>
        </p:nvSpPr>
        <p:spPr>
          <a:xfrm>
            <a:off x="3763055" y="5517232"/>
            <a:ext cx="2592288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 smtClean="0"/>
              <a:t>MANCOMUNALES</a:t>
            </a:r>
            <a:endParaRPr lang="es-CL" sz="2400" b="1" dirty="0"/>
          </a:p>
        </p:txBody>
      </p:sp>
      <p:cxnSp>
        <p:nvCxnSpPr>
          <p:cNvPr id="10" name="9 Conector recto de flecha"/>
          <p:cNvCxnSpPr/>
          <p:nvPr/>
        </p:nvCxnSpPr>
        <p:spPr>
          <a:xfrm flipV="1">
            <a:off x="5211688" y="5159427"/>
            <a:ext cx="0" cy="3400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CuadroTexto"/>
          <p:cNvSpPr txBox="1"/>
          <p:nvPr/>
        </p:nvSpPr>
        <p:spPr>
          <a:xfrm>
            <a:off x="3775930" y="2967459"/>
            <a:ext cx="2376264" cy="203132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ES" b="1" dirty="0" smtClean="0">
                <a:solidFill>
                  <a:schemeClr val="bg1"/>
                </a:solidFill>
              </a:rPr>
              <a:t>Mayor </a:t>
            </a:r>
            <a:r>
              <a:rPr lang="es-ES" b="1" dirty="0">
                <a:solidFill>
                  <a:schemeClr val="bg1"/>
                </a:solidFill>
              </a:rPr>
              <a:t>reivindicación política y económica que iniciaron la lucha por reformas en las relaciones de trabajo y estaban organizadas por ciudad o región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12" name="11 Rectángulo redondeado"/>
          <p:cNvSpPr/>
          <p:nvPr/>
        </p:nvSpPr>
        <p:spPr>
          <a:xfrm>
            <a:off x="6663324" y="1628800"/>
            <a:ext cx="2448272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 smtClean="0"/>
              <a:t>SOCIEDADES DE RESITENCIA </a:t>
            </a:r>
            <a:endParaRPr lang="es-CL" sz="2400" b="1" dirty="0"/>
          </a:p>
        </p:txBody>
      </p:sp>
      <p:cxnSp>
        <p:nvCxnSpPr>
          <p:cNvPr id="14" name="13 Conector recto de flecha"/>
          <p:cNvCxnSpPr/>
          <p:nvPr/>
        </p:nvCxnSpPr>
        <p:spPr>
          <a:xfrm>
            <a:off x="8015331" y="2852936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>
            <a:off x="6767736" y="3643286"/>
            <a:ext cx="2376264" cy="2308324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ES" b="1" dirty="0" smtClean="0">
                <a:solidFill>
                  <a:schemeClr val="bg1"/>
                </a:solidFill>
              </a:rPr>
              <a:t>De tendencia </a:t>
            </a:r>
            <a:r>
              <a:rPr lang="es-ES" b="1" dirty="0">
                <a:solidFill>
                  <a:schemeClr val="bg1"/>
                </a:solidFill>
              </a:rPr>
              <a:t>anarquista que se oponían a la negociación en los conflictos y utilizaron la huelga como principal método de lucha.</a:t>
            </a:r>
            <a:endParaRPr lang="es-CL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826" y="954319"/>
            <a:ext cx="3708412" cy="1898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075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es-CL" b="1" dirty="0" smtClean="0">
                <a:solidFill>
                  <a:schemeClr val="bg1"/>
                </a:solidFill>
              </a:rPr>
              <a:t>¡JUEGO!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  <a:ln w="76200">
            <a:solidFill>
              <a:srgbClr val="0070C0"/>
            </a:solidFill>
          </a:ln>
        </p:spPr>
        <p:txBody>
          <a:bodyPr/>
          <a:lstStyle/>
          <a:p>
            <a:pPr marL="514350" indent="-514350">
              <a:buAutoNum type="arabicPeriod"/>
            </a:pPr>
            <a:r>
              <a:rPr lang="es-CL" dirty="0" smtClean="0"/>
              <a:t>Cada fila deberá escoger el nombre de una salitrera, se puede buscar en internet, y luego se anotará en la cartulina que se les entregó</a:t>
            </a:r>
          </a:p>
          <a:p>
            <a:pPr marL="514350" indent="-514350">
              <a:buAutoNum type="arabicPeriod"/>
            </a:pPr>
            <a:r>
              <a:rPr lang="es-CL" dirty="0" smtClean="0"/>
              <a:t>Se le entregará a cada salitreras seis fichas</a:t>
            </a:r>
          </a:p>
          <a:p>
            <a:pPr marL="514350" indent="-514350">
              <a:buAutoNum type="arabicPeriod"/>
            </a:pPr>
            <a:r>
              <a:rPr lang="es-CL" dirty="0" smtClean="0"/>
              <a:t>La primera fila comenzará realizando las preguntas, se darán 3 turnos por fila</a:t>
            </a:r>
          </a:p>
          <a:p>
            <a:pPr marL="0" indent="0">
              <a:buNone/>
            </a:pPr>
            <a:endParaRPr lang="es-C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5373216"/>
            <a:ext cx="3312368" cy="1623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617970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177</Words>
  <Application>Microsoft Office PowerPoint</Application>
  <PresentationFormat>Presentación en pantalla (4:3)</PresentationFormat>
  <Paragraphs>17</Paragraphs>
  <Slides>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Tema de Office</vt:lpstr>
      <vt:lpstr>Recordemos </vt:lpstr>
      <vt:lpstr>Nuevas formas de lucha </vt:lpstr>
      <vt:lpstr>¡JUEGO!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Recordemos</dc:title>
  <dc:creator>Fernando Schwartz</dc:creator>
  <cp:lastModifiedBy>Fernando Schwartz</cp:lastModifiedBy>
  <cp:revision>3</cp:revision>
  <dcterms:created xsi:type="dcterms:W3CDTF">2017-10-08T14:42:23Z</dcterms:created>
  <dcterms:modified xsi:type="dcterms:W3CDTF">2017-10-08T15:01:09Z</dcterms:modified>
</cp:coreProperties>
</file>