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8" r:id="rId5"/>
    <p:sldId id="269" r:id="rId6"/>
    <p:sldId id="258" r:id="rId7"/>
    <p:sldId id="270" r:id="rId8"/>
    <p:sldId id="263" r:id="rId9"/>
    <p:sldId id="260" r:id="rId10"/>
    <p:sldId id="261" r:id="rId11"/>
    <p:sldId id="259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D86C51-8142-44D6-B64F-6624D30CD3A5}" type="datetimeFigureOut">
              <a:rPr lang="es-CL" smtClean="0"/>
              <a:pPr/>
              <a:t>28-07-11</a:t>
            </a:fld>
            <a:endParaRPr lang="es-C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053699-2225-45E1-A2EA-F3A4633AB014}" type="slidenum">
              <a:rPr lang="es-CL" smtClean="0"/>
              <a:pPr/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7772400" cy="914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Colegio de los SSCC Providencia </a:t>
            </a:r>
          </a:p>
          <a:p>
            <a:pPr algn="l"/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Depto: Historia</a:t>
            </a:r>
          </a:p>
          <a:p>
            <a:pPr algn="l"/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Nivel :7º</a:t>
            </a:r>
          </a:p>
          <a:p>
            <a:pPr algn="l"/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Unidad Temática: Grecia Antigua y su legado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Maqueta del asentamiento de Micenas, Museo Arqueológico de Micenas (foto: Pedro Colmener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86190"/>
            <a:ext cx="4643470" cy="262412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14348" y="214311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CIVILIZACIÓN  MICÉNICA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© José María Cior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429156" cy="307183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357554" y="285728"/>
            <a:ext cx="21431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Palacio de Pilo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Bañera de barro en una habitación del palacio de Néstor (Pilo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571900" cy="285752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42910" y="4429132"/>
            <a:ext cx="77153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Bañera de arcilla, policromada en el interior del palacio , así como las dos tinajas que se adivinan al fondo,  que contenían  el agua y el aceite necesarios para el baño.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3357562"/>
            <a:ext cx="785818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Hacia el S. XII a.C. entra en crisis y desaparece esta civilización.</a:t>
            </a:r>
          </a:p>
          <a:p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La destrucción de las fortalezas micénicas  en 1150 coincidió con la llegada de la tribu de los Dorios  a la península Balcánica, esto provocó el desplazamiento de los Aqueos </a:t>
            </a:r>
            <a:r>
              <a:rPr lang="es-ES_tradnl" sz="2400" b="1" smtClean="0">
                <a:latin typeface="Times New Roman" pitchFamily="18" charset="0"/>
                <a:cs typeface="Times New Roman" pitchFamily="18" charset="0"/>
              </a:rPr>
              <a:t>o Micénicos.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Monografia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2786082" cy="242889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000628" y="2143116"/>
            <a:ext cx="20999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Tablilla de Micenas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503920" cy="4830910"/>
          </a:xfrm>
        </p:spPr>
        <p:txBody>
          <a:bodyPr/>
          <a:lstStyle/>
          <a:p>
            <a:r>
              <a:rPr lang="es-CL" b="1" u="sng" dirty="0" smtClean="0">
                <a:solidFill>
                  <a:srgbClr val="C00000"/>
                </a:solidFill>
              </a:rPr>
              <a:t>Micénicos</a:t>
            </a:r>
            <a:r>
              <a:rPr lang="es-CL" u="sng" dirty="0" smtClean="0">
                <a:solidFill>
                  <a:srgbClr val="C00000"/>
                </a:solidFill>
              </a:rPr>
              <a:t>.</a:t>
            </a:r>
          </a:p>
          <a:p>
            <a:r>
              <a:rPr lang="es-CL" dirty="0" smtClean="0"/>
              <a:t>Eran conocidos también como </a:t>
            </a:r>
            <a:r>
              <a:rPr lang="es-CL" dirty="0" smtClean="0">
                <a:solidFill>
                  <a:srgbClr val="C00000"/>
                </a:solidFill>
              </a:rPr>
              <a:t>Aqueos.</a:t>
            </a:r>
          </a:p>
          <a:p>
            <a:r>
              <a:rPr lang="es-CL" dirty="0" smtClean="0"/>
              <a:t>Se les consideraba el primer pueblo propiamente griego. (1.600 a.C. y el 1.150 a.C.).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4" name="Picture 2" descr="http://upload.wikimedia.org/wikipedia/commons/thumb/3/34/MaskeAgamemnon.JPG/280px-MaskeAgamem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496"/>
            <a:ext cx="2667000" cy="269557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857884" y="4071942"/>
            <a:ext cx="25717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  <a:latin typeface="Arial" pitchFamily="34" charset="0"/>
              </a:rPr>
              <a:t>Máscara micénica realizada en una lámina dorada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413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Los micénicos surgieron de una  primera ola de invasiones de pueblos indoeuropeos provenientes del norte de Europa.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4.bp.blogspot.com/_onB-4lmtWgk/Sg1AdOA0nmI/AAAAAAAAB9w/ZUbe-bYXGzo/s400/mapa_mice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86874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CL" sz="2600" b="1" dirty="0" smtClean="0">
                <a:latin typeface="Times New Roman" pitchFamily="18" charset="0"/>
                <a:cs typeface="Times New Roman" pitchFamily="18" charset="0"/>
              </a:rPr>
              <a:t>Se instalaron en la región del  </a:t>
            </a:r>
            <a:r>
              <a:rPr lang="es-C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Peloponeso</a:t>
            </a:r>
            <a:r>
              <a:rPr lang="es-CL" sz="2600" b="1" dirty="0" smtClean="0">
                <a:latin typeface="Times New Roman" pitchFamily="18" charset="0"/>
                <a:cs typeface="Times New Roman" pitchFamily="18" charset="0"/>
              </a:rPr>
              <a:t> y construyeron importantes ciudades fortaleza con palacios, templos y sepulturas.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4" name="Picture 7" descr="http://upload.wikimedia.org/wikipedia/commons/thumb/8/86/Mykene.Treasure.of.Atreus.tholos.jpg/280px-Mykene.Treasure.of.Atreus.tho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786214" cy="3000396"/>
          </a:xfrm>
          <a:prstGeom prst="rect">
            <a:avLst/>
          </a:prstGeom>
          <a:noFill/>
        </p:spPr>
      </p:pic>
      <p:pic>
        <p:nvPicPr>
          <p:cNvPr id="5" name="Picture 5" descr="http://upload.wikimedia.org/wikipedia/commons/thumb/c/c6/Mycenae_ruins_dsc06388.jpg/280px-Mycenae_ruins_dsc06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4143404" cy="350046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500166" y="5786454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Ruinas de Micenas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5072066" y="4572008"/>
            <a:ext cx="350046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Corredor de entrada al Tesoro de la Tumba de Agamenón. </a:t>
            </a:r>
          </a:p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Las tumbas de los reyes micénicos eran espectaculares como las riquezas que se han encontrado en ellas.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uanjoromero.es/blog/wp-content/uploads/puerta_leones_mice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286148" cy="400052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214942" y="1000108"/>
            <a:ext cx="27146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tx1"/>
                </a:solidFill>
              </a:rPr>
              <a:t>Puerta de los leones  de la ciudad de Micenas</a:t>
            </a:r>
            <a:endParaRPr lang="es-CL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2071678"/>
            <a:ext cx="3714776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-Su sociedad era jerarquizada y centralizada. </a:t>
            </a:r>
          </a:p>
          <a:p>
            <a:pPr algn="ctr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-Micenas fue el principal centro político, económico y militar.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 armadura de De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643306" cy="320992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857752" y="4857760"/>
            <a:ext cx="378618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Los micénicos eran guerreros y en sus tumbas se han encontrado numerosas joyas y armas. </a:t>
            </a:r>
          </a:p>
        </p:txBody>
      </p:sp>
      <p:pic>
        <p:nvPicPr>
          <p:cNvPr id="10244" name="Picture 4" descr="http://www.javiermolinero.comuf.com/photoarqueo/grecia/grecia_2007_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251339" cy="338614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142976" y="4857760"/>
            <a:ext cx="27146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Reproducciones de los tesoros encontrados en las tumbas micénicas.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23985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-Eran grandes comerciantes y navegaron por todo el Mediterráneo.</a:t>
            </a:r>
          </a:p>
          <a:p>
            <a:pPr>
              <a:buNone/>
            </a:pP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- Algunos de los poemas épicos que cuentan sus hazañas y aventuras fueron los escritos por Homero: la Ilíada y la Odisea.</a:t>
            </a:r>
          </a:p>
        </p:txBody>
      </p:sp>
      <p:pic>
        <p:nvPicPr>
          <p:cNvPr id="4" name="Picture 4" descr="http://www.atenas.org/wp-content/uploads/micenas-gre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44291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1472" y="714356"/>
            <a:ext cx="77867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Los Micénicos construyeron las grandes fortalezas de Tirinto, Pilos y Micenas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1.bp.blogspot.com/_M9zXLoss-BE/TP0eBnCBj8I/AAAAAAAAA58/dnqwEeP_Jes/s320/tiri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357454" cy="28575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714744" y="1571612"/>
            <a:ext cx="5643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u="sng" dirty="0" smtClean="0">
                <a:latin typeface="Times New Roman" pitchFamily="18" charset="0"/>
                <a:cs typeface="Times New Roman" pitchFamily="18" charset="0"/>
              </a:rPr>
              <a:t>Fortaleza de Tirinto</a:t>
            </a:r>
          </a:p>
          <a:p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-Casamatas, pasadizos en la muralla  permiten </a:t>
            </a:r>
          </a:p>
          <a:p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la de ambulación interior. </a:t>
            </a:r>
          </a:p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4100" name="Picture 4" descr="http://1.bp.blogspot.com/_M9zXLoss-BE/TP0d4qkdDAI/AAAAAAAAA54/HcQgLuv7jZc/s320/pyl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048000" cy="251460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71472" y="5103674"/>
            <a:ext cx="78581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>
                <a:latin typeface="Times New Roman" pitchFamily="18" charset="0"/>
                <a:cs typeface="Times New Roman" pitchFamily="18" charset="0"/>
              </a:rPr>
              <a:t>Fortaleza de Pilos</a:t>
            </a: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Salón del trono que era también un espacio religioso. </a:t>
            </a: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-El suelo era de tierra batida y se pintaba fingiendo baldosas de colores.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071802" y="221455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 flipH="1" flipV="1">
            <a:off x="1571604" y="48577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1785918" y="4643446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428604"/>
            <a:ext cx="521497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Poseían una 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metalurgia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muy 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desarrollada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- Extraían oro, plata, plomo y cobre, con los que fabricaban objetos para su exportación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Monografia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3"/>
            <a:ext cx="1785950" cy="192882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572132" y="2857496"/>
            <a:ext cx="29562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 smtClean="0"/>
              <a:t>Copa de oro micénica</a:t>
            </a:r>
            <a:endParaRPr lang="es-CL" dirty="0"/>
          </a:p>
        </p:txBody>
      </p:sp>
      <p:pic>
        <p:nvPicPr>
          <p:cNvPr id="7172" name="Picture 4" descr="Monografia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2643206" cy="246222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286380" y="5967190"/>
            <a:ext cx="22509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 smtClean="0"/>
              <a:t>Jarrón micénico</a:t>
            </a:r>
            <a:endParaRPr lang="es-CL" dirty="0"/>
          </a:p>
        </p:txBody>
      </p:sp>
      <p:pic>
        <p:nvPicPr>
          <p:cNvPr id="7176" name="Picture 8" descr="http://www.utexas.edu/courses/gciv/images/mycenae_jewel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643182"/>
            <a:ext cx="207170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377</Words>
  <Application>Microsoft Macintosh PowerPoint</Application>
  <PresentationFormat>Presentación en pantalla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Aspecto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Jimena Bustos Perez</cp:lastModifiedBy>
  <cp:revision>12</cp:revision>
  <dcterms:created xsi:type="dcterms:W3CDTF">2011-07-12T19:30:35Z</dcterms:created>
  <dcterms:modified xsi:type="dcterms:W3CDTF">2011-07-28T20:18:20Z</dcterms:modified>
</cp:coreProperties>
</file>