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6" r:id="rId11"/>
    <p:sldId id="264" r:id="rId12"/>
    <p:sldId id="265" r:id="rId1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D07A05E8-B02C-4658-879D-A10C2D9325D5}" type="datetimeFigureOut">
              <a:rPr lang="es-CL" smtClean="0"/>
              <a:t>09/11/2017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CEE2B86-A114-43BA-AD1F-008B2AD4AE6C}" type="slidenum">
              <a:rPr lang="es-CL" smtClean="0"/>
              <a:t>‹Nº›</a:t>
            </a:fld>
            <a:endParaRPr lang="es-CL"/>
          </a:p>
        </p:txBody>
      </p:sp>
    </p:spTree>
    <p:extLst>
      <p:ext uri="{BB962C8B-B14F-4D97-AF65-F5344CB8AC3E}">
        <p14:creationId xmlns:p14="http://schemas.microsoft.com/office/powerpoint/2010/main" val="277811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07A05E8-B02C-4658-879D-A10C2D9325D5}" type="datetimeFigureOut">
              <a:rPr lang="es-CL" smtClean="0"/>
              <a:t>09/11/2017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CEE2B86-A114-43BA-AD1F-008B2AD4AE6C}" type="slidenum">
              <a:rPr lang="es-CL" smtClean="0"/>
              <a:t>‹Nº›</a:t>
            </a:fld>
            <a:endParaRPr lang="es-CL"/>
          </a:p>
        </p:txBody>
      </p:sp>
    </p:spTree>
    <p:extLst>
      <p:ext uri="{BB962C8B-B14F-4D97-AF65-F5344CB8AC3E}">
        <p14:creationId xmlns:p14="http://schemas.microsoft.com/office/powerpoint/2010/main" val="1326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07A05E8-B02C-4658-879D-A10C2D9325D5}" type="datetimeFigureOut">
              <a:rPr lang="es-CL" smtClean="0"/>
              <a:t>09/11/2017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CEE2B86-A114-43BA-AD1F-008B2AD4AE6C}" type="slidenum">
              <a:rPr lang="es-CL" smtClean="0"/>
              <a:t>‹Nº›</a:t>
            </a:fld>
            <a:endParaRPr lang="es-CL"/>
          </a:p>
        </p:txBody>
      </p:sp>
    </p:spTree>
    <p:extLst>
      <p:ext uri="{BB962C8B-B14F-4D97-AF65-F5344CB8AC3E}">
        <p14:creationId xmlns:p14="http://schemas.microsoft.com/office/powerpoint/2010/main" val="3364044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E8E54F8-D500-4BFD-9E0B-0F8440B839B9}" type="datetimeFigureOut">
              <a:rPr lang="es-CL" smtClean="0">
                <a:solidFill>
                  <a:srgbClr val="ECE9C6"/>
                </a:solidFill>
              </a:rPr>
              <a:pPr/>
              <a:t>09/11/2017</a:t>
            </a:fld>
            <a:endParaRPr lang="es-CL">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CL">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74A40A8-5176-4D35-BDD1-81820CA6066F}" type="slidenum">
              <a:rPr lang="es-CL" smtClean="0">
                <a:solidFill>
                  <a:srgbClr val="ECE9C6"/>
                </a:solidFill>
              </a:rPr>
              <a:pPr/>
              <a:t>‹Nº›</a:t>
            </a:fld>
            <a:endParaRPr lang="es-CL">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315009292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E8E54F8-D500-4BFD-9E0B-0F8440B839B9}" type="datetimeFigureOut">
              <a:rPr lang="es-CL" smtClean="0">
                <a:solidFill>
                  <a:srgbClr val="895D1D"/>
                </a:solidFill>
              </a:rPr>
              <a:pPr/>
              <a:t>09/11/2017</a:t>
            </a:fld>
            <a:endParaRPr lang="es-CL">
              <a:solidFill>
                <a:srgbClr val="895D1D"/>
              </a:solidFill>
            </a:endParaRPr>
          </a:p>
        </p:txBody>
      </p:sp>
      <p:sp>
        <p:nvSpPr>
          <p:cNvPr id="5" name="Footer Placeholder 4"/>
          <p:cNvSpPr>
            <a:spLocks noGrp="1"/>
          </p:cNvSpPr>
          <p:nvPr>
            <p:ph type="ftr" sz="quarter" idx="11"/>
          </p:nvPr>
        </p:nvSpPr>
        <p:spPr/>
        <p:txBody>
          <a:bodyPr/>
          <a:lstStyle/>
          <a:p>
            <a:endParaRPr lang="es-CL">
              <a:solidFill>
                <a:srgbClr val="895D1D"/>
              </a:solidFill>
            </a:endParaRPr>
          </a:p>
        </p:txBody>
      </p:sp>
      <p:sp>
        <p:nvSpPr>
          <p:cNvPr id="6" name="Slide Number Placeholder 5"/>
          <p:cNvSpPr>
            <a:spLocks noGrp="1"/>
          </p:cNvSpPr>
          <p:nvPr>
            <p:ph type="sldNum" sz="quarter" idx="12"/>
          </p:nvPr>
        </p:nvSpPr>
        <p:spPr/>
        <p:txBody>
          <a:bodyPr/>
          <a:lstStyle/>
          <a:p>
            <a:fld id="{C74A40A8-5176-4D35-BDD1-81820CA6066F}" type="slidenum">
              <a:rPr lang="es-CL" smtClean="0">
                <a:solidFill>
                  <a:srgbClr val="895D1D"/>
                </a:solidFill>
              </a:rPr>
              <a:pPr/>
              <a:t>‹Nº›</a:t>
            </a:fld>
            <a:endParaRPr lang="es-CL">
              <a:solidFill>
                <a:srgbClr val="895D1D"/>
              </a:solidFill>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732289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E8E54F8-D500-4BFD-9E0B-0F8440B839B9}" type="datetimeFigureOut">
              <a:rPr lang="es-CL" smtClean="0">
                <a:solidFill>
                  <a:srgbClr val="895D1D"/>
                </a:solidFill>
              </a:rPr>
              <a:pPr/>
              <a:t>09/11/2017</a:t>
            </a:fld>
            <a:endParaRPr lang="es-CL">
              <a:solidFill>
                <a:srgbClr val="895D1D"/>
              </a:solidFill>
            </a:endParaRPr>
          </a:p>
        </p:txBody>
      </p:sp>
      <p:sp>
        <p:nvSpPr>
          <p:cNvPr id="5" name="Footer Placeholder 4"/>
          <p:cNvSpPr>
            <a:spLocks noGrp="1"/>
          </p:cNvSpPr>
          <p:nvPr>
            <p:ph type="ftr" sz="quarter" idx="11"/>
          </p:nvPr>
        </p:nvSpPr>
        <p:spPr/>
        <p:txBody>
          <a:bodyPr/>
          <a:lstStyle/>
          <a:p>
            <a:endParaRPr lang="es-CL">
              <a:solidFill>
                <a:srgbClr val="895D1D"/>
              </a:solidFill>
            </a:endParaRPr>
          </a:p>
        </p:txBody>
      </p:sp>
      <p:sp>
        <p:nvSpPr>
          <p:cNvPr id="6" name="Slide Number Placeholder 5"/>
          <p:cNvSpPr>
            <a:spLocks noGrp="1"/>
          </p:cNvSpPr>
          <p:nvPr>
            <p:ph type="sldNum" sz="quarter" idx="12"/>
          </p:nvPr>
        </p:nvSpPr>
        <p:spPr/>
        <p:txBody>
          <a:bodyPr/>
          <a:lstStyle/>
          <a:p>
            <a:fld id="{C74A40A8-5176-4D35-BDD1-81820CA6066F}" type="slidenum">
              <a:rPr lang="es-CL" smtClean="0">
                <a:solidFill>
                  <a:srgbClr val="895D1D"/>
                </a:solidFill>
              </a:rPr>
              <a:pPr/>
              <a:t>‹Nº›</a:t>
            </a:fld>
            <a:endParaRPr lang="es-CL">
              <a:solidFill>
                <a:srgbClr val="895D1D"/>
              </a:solidFill>
            </a:endParaRPr>
          </a:p>
        </p:txBody>
      </p:sp>
    </p:spTree>
    <p:extLst>
      <p:ext uri="{BB962C8B-B14F-4D97-AF65-F5344CB8AC3E}">
        <p14:creationId xmlns:p14="http://schemas.microsoft.com/office/powerpoint/2010/main" val="131193718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8E54F8-D500-4BFD-9E0B-0F8440B839B9}" type="datetimeFigureOut">
              <a:rPr lang="es-CL" smtClean="0">
                <a:solidFill>
                  <a:srgbClr val="895D1D"/>
                </a:solidFill>
              </a:rPr>
              <a:pPr/>
              <a:t>09/11/2017</a:t>
            </a:fld>
            <a:endParaRPr lang="es-CL">
              <a:solidFill>
                <a:srgbClr val="895D1D"/>
              </a:solidFill>
            </a:endParaRPr>
          </a:p>
        </p:txBody>
      </p:sp>
      <p:sp>
        <p:nvSpPr>
          <p:cNvPr id="6" name="Footer Placeholder 5"/>
          <p:cNvSpPr>
            <a:spLocks noGrp="1"/>
          </p:cNvSpPr>
          <p:nvPr>
            <p:ph type="ftr" sz="quarter" idx="11"/>
          </p:nvPr>
        </p:nvSpPr>
        <p:spPr/>
        <p:txBody>
          <a:bodyPr/>
          <a:lstStyle/>
          <a:p>
            <a:endParaRPr lang="es-CL">
              <a:solidFill>
                <a:srgbClr val="895D1D"/>
              </a:solidFill>
            </a:endParaRPr>
          </a:p>
        </p:txBody>
      </p:sp>
      <p:sp>
        <p:nvSpPr>
          <p:cNvPr id="7" name="Slide Number Placeholder 6"/>
          <p:cNvSpPr>
            <a:spLocks noGrp="1"/>
          </p:cNvSpPr>
          <p:nvPr>
            <p:ph type="sldNum" sz="quarter" idx="12"/>
          </p:nvPr>
        </p:nvSpPr>
        <p:spPr/>
        <p:txBody>
          <a:bodyPr/>
          <a:lstStyle/>
          <a:p>
            <a:fld id="{C74A40A8-5176-4D35-BDD1-81820CA6066F}" type="slidenum">
              <a:rPr lang="es-CL" smtClean="0">
                <a:solidFill>
                  <a:srgbClr val="895D1D"/>
                </a:solidFill>
              </a:rPr>
              <a:pPr/>
              <a:t>‹Nº›</a:t>
            </a:fld>
            <a:endParaRPr lang="es-CL">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847988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E8E54F8-D500-4BFD-9E0B-0F8440B839B9}" type="datetimeFigureOut">
              <a:rPr lang="es-CL" smtClean="0">
                <a:solidFill>
                  <a:srgbClr val="895D1D"/>
                </a:solidFill>
              </a:rPr>
              <a:pPr/>
              <a:t>09/11/2017</a:t>
            </a:fld>
            <a:endParaRPr lang="es-CL">
              <a:solidFill>
                <a:srgbClr val="895D1D"/>
              </a:solidFill>
            </a:endParaRPr>
          </a:p>
        </p:txBody>
      </p:sp>
      <p:sp>
        <p:nvSpPr>
          <p:cNvPr id="8" name="Footer Placeholder 7"/>
          <p:cNvSpPr>
            <a:spLocks noGrp="1"/>
          </p:cNvSpPr>
          <p:nvPr>
            <p:ph type="ftr" sz="quarter" idx="11"/>
          </p:nvPr>
        </p:nvSpPr>
        <p:spPr/>
        <p:txBody>
          <a:bodyPr/>
          <a:lstStyle/>
          <a:p>
            <a:endParaRPr lang="es-CL">
              <a:solidFill>
                <a:srgbClr val="895D1D"/>
              </a:solidFill>
            </a:endParaRPr>
          </a:p>
        </p:txBody>
      </p:sp>
      <p:sp>
        <p:nvSpPr>
          <p:cNvPr id="9" name="Slide Number Placeholder 8"/>
          <p:cNvSpPr>
            <a:spLocks noGrp="1"/>
          </p:cNvSpPr>
          <p:nvPr>
            <p:ph type="sldNum" sz="quarter" idx="12"/>
          </p:nvPr>
        </p:nvSpPr>
        <p:spPr/>
        <p:txBody>
          <a:bodyPr/>
          <a:lstStyle/>
          <a:p>
            <a:fld id="{C74A40A8-5176-4D35-BDD1-81820CA6066F}" type="slidenum">
              <a:rPr lang="es-CL" smtClean="0">
                <a:solidFill>
                  <a:srgbClr val="895D1D"/>
                </a:solidFill>
              </a:rPr>
              <a:pPr/>
              <a:t>‹Nº›</a:t>
            </a:fld>
            <a:endParaRPr lang="es-CL">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8353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E8E54F8-D500-4BFD-9E0B-0F8440B839B9}" type="datetimeFigureOut">
              <a:rPr lang="es-CL" smtClean="0">
                <a:solidFill>
                  <a:srgbClr val="895D1D"/>
                </a:solidFill>
              </a:rPr>
              <a:pPr/>
              <a:t>09/11/2017</a:t>
            </a:fld>
            <a:endParaRPr lang="es-CL">
              <a:solidFill>
                <a:srgbClr val="895D1D"/>
              </a:solidFill>
            </a:endParaRPr>
          </a:p>
        </p:txBody>
      </p:sp>
      <p:sp>
        <p:nvSpPr>
          <p:cNvPr id="4" name="Footer Placeholder 3"/>
          <p:cNvSpPr>
            <a:spLocks noGrp="1"/>
          </p:cNvSpPr>
          <p:nvPr>
            <p:ph type="ftr" sz="quarter" idx="11"/>
          </p:nvPr>
        </p:nvSpPr>
        <p:spPr/>
        <p:txBody>
          <a:bodyPr/>
          <a:lstStyle/>
          <a:p>
            <a:endParaRPr lang="es-CL">
              <a:solidFill>
                <a:srgbClr val="895D1D"/>
              </a:solidFill>
            </a:endParaRPr>
          </a:p>
        </p:txBody>
      </p:sp>
      <p:sp>
        <p:nvSpPr>
          <p:cNvPr id="5" name="Slide Number Placeholder 4"/>
          <p:cNvSpPr>
            <a:spLocks noGrp="1"/>
          </p:cNvSpPr>
          <p:nvPr>
            <p:ph type="sldNum" sz="quarter" idx="12"/>
          </p:nvPr>
        </p:nvSpPr>
        <p:spPr/>
        <p:txBody>
          <a:bodyPr/>
          <a:lstStyle/>
          <a:p>
            <a:fld id="{C74A40A8-5176-4D35-BDD1-81820CA6066F}" type="slidenum">
              <a:rPr lang="es-CL" smtClean="0">
                <a:solidFill>
                  <a:srgbClr val="895D1D"/>
                </a:solidFill>
              </a:rPr>
              <a:pPr/>
              <a:t>‹Nº›</a:t>
            </a:fld>
            <a:endParaRPr lang="es-CL">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9726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E54F8-D500-4BFD-9E0B-0F8440B839B9}" type="datetimeFigureOut">
              <a:rPr lang="es-CL" smtClean="0">
                <a:solidFill>
                  <a:srgbClr val="895D1D"/>
                </a:solidFill>
              </a:rPr>
              <a:pPr/>
              <a:t>09/11/2017</a:t>
            </a:fld>
            <a:endParaRPr lang="es-CL">
              <a:solidFill>
                <a:srgbClr val="895D1D"/>
              </a:solidFill>
            </a:endParaRPr>
          </a:p>
        </p:txBody>
      </p:sp>
      <p:sp>
        <p:nvSpPr>
          <p:cNvPr id="3" name="Footer Placeholder 2"/>
          <p:cNvSpPr>
            <a:spLocks noGrp="1"/>
          </p:cNvSpPr>
          <p:nvPr>
            <p:ph type="ftr" sz="quarter" idx="11"/>
          </p:nvPr>
        </p:nvSpPr>
        <p:spPr/>
        <p:txBody>
          <a:bodyPr/>
          <a:lstStyle/>
          <a:p>
            <a:endParaRPr lang="es-CL">
              <a:solidFill>
                <a:srgbClr val="895D1D"/>
              </a:solidFill>
            </a:endParaRPr>
          </a:p>
        </p:txBody>
      </p:sp>
      <p:sp>
        <p:nvSpPr>
          <p:cNvPr id="4" name="Slide Number Placeholder 3"/>
          <p:cNvSpPr>
            <a:spLocks noGrp="1"/>
          </p:cNvSpPr>
          <p:nvPr>
            <p:ph type="sldNum" sz="quarter" idx="12"/>
          </p:nvPr>
        </p:nvSpPr>
        <p:spPr/>
        <p:txBody>
          <a:bodyPr/>
          <a:lstStyle/>
          <a:p>
            <a:fld id="{C74A40A8-5176-4D35-BDD1-81820CA6066F}" type="slidenum">
              <a:rPr lang="es-CL" smtClean="0">
                <a:solidFill>
                  <a:srgbClr val="895D1D"/>
                </a:solidFill>
              </a:rPr>
              <a:pPr/>
              <a:t>‹Nº›</a:t>
            </a:fld>
            <a:endParaRPr lang="es-CL">
              <a:solidFill>
                <a:srgbClr val="895D1D"/>
              </a:solidFill>
            </a:endParaRPr>
          </a:p>
        </p:txBody>
      </p:sp>
    </p:spTree>
    <p:extLst>
      <p:ext uri="{BB962C8B-B14F-4D97-AF65-F5344CB8AC3E}">
        <p14:creationId xmlns:p14="http://schemas.microsoft.com/office/powerpoint/2010/main" val="1801813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8E54F8-D500-4BFD-9E0B-0F8440B839B9}" type="datetimeFigureOut">
              <a:rPr lang="es-CL" smtClean="0">
                <a:solidFill>
                  <a:srgbClr val="895D1D"/>
                </a:solidFill>
              </a:rPr>
              <a:pPr/>
              <a:t>09/11/2017</a:t>
            </a:fld>
            <a:endParaRPr lang="es-CL">
              <a:solidFill>
                <a:srgbClr val="895D1D"/>
              </a:solidFill>
            </a:endParaRPr>
          </a:p>
        </p:txBody>
      </p:sp>
      <p:sp>
        <p:nvSpPr>
          <p:cNvPr id="6" name="Footer Placeholder 5"/>
          <p:cNvSpPr>
            <a:spLocks noGrp="1"/>
          </p:cNvSpPr>
          <p:nvPr>
            <p:ph type="ftr" sz="quarter" idx="11"/>
          </p:nvPr>
        </p:nvSpPr>
        <p:spPr/>
        <p:txBody>
          <a:bodyPr/>
          <a:lstStyle/>
          <a:p>
            <a:endParaRPr lang="es-CL">
              <a:solidFill>
                <a:srgbClr val="895D1D"/>
              </a:solidFill>
            </a:endParaRPr>
          </a:p>
        </p:txBody>
      </p:sp>
      <p:sp>
        <p:nvSpPr>
          <p:cNvPr id="7" name="Slide Number Placeholder 6"/>
          <p:cNvSpPr>
            <a:spLocks noGrp="1"/>
          </p:cNvSpPr>
          <p:nvPr>
            <p:ph type="sldNum" sz="quarter" idx="12"/>
          </p:nvPr>
        </p:nvSpPr>
        <p:spPr/>
        <p:txBody>
          <a:bodyPr/>
          <a:lstStyle/>
          <a:p>
            <a:fld id="{C74A40A8-5176-4D35-BDD1-81820CA6066F}" type="slidenum">
              <a:rPr lang="es-CL" smtClean="0">
                <a:solidFill>
                  <a:srgbClr val="895D1D"/>
                </a:solidFill>
              </a:rPr>
              <a:pPr/>
              <a:t>‹Nº›</a:t>
            </a:fld>
            <a:endParaRPr lang="es-CL">
              <a:solidFill>
                <a:srgbClr val="895D1D"/>
              </a:solidFill>
            </a:endParaRPr>
          </a:p>
        </p:txBody>
      </p:sp>
    </p:spTree>
    <p:extLst>
      <p:ext uri="{BB962C8B-B14F-4D97-AF65-F5344CB8AC3E}">
        <p14:creationId xmlns:p14="http://schemas.microsoft.com/office/powerpoint/2010/main" val="394290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07A05E8-B02C-4658-879D-A10C2D9325D5}" type="datetimeFigureOut">
              <a:rPr lang="es-CL" smtClean="0"/>
              <a:t>09/11/2017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CEE2B86-A114-43BA-AD1F-008B2AD4AE6C}" type="slidenum">
              <a:rPr lang="es-CL" smtClean="0"/>
              <a:t>‹Nº›</a:t>
            </a:fld>
            <a:endParaRPr lang="es-CL"/>
          </a:p>
        </p:txBody>
      </p:sp>
    </p:spTree>
    <p:extLst>
      <p:ext uri="{BB962C8B-B14F-4D97-AF65-F5344CB8AC3E}">
        <p14:creationId xmlns:p14="http://schemas.microsoft.com/office/powerpoint/2010/main" val="2136755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8E54F8-D500-4BFD-9E0B-0F8440B839B9}" type="datetimeFigureOut">
              <a:rPr lang="es-CL" smtClean="0">
                <a:solidFill>
                  <a:srgbClr val="895D1D"/>
                </a:solidFill>
              </a:rPr>
              <a:pPr/>
              <a:t>09/11/2017</a:t>
            </a:fld>
            <a:endParaRPr lang="es-CL">
              <a:solidFill>
                <a:srgbClr val="895D1D"/>
              </a:solidFill>
            </a:endParaRPr>
          </a:p>
        </p:txBody>
      </p:sp>
      <p:sp>
        <p:nvSpPr>
          <p:cNvPr id="6" name="Footer Placeholder 5"/>
          <p:cNvSpPr>
            <a:spLocks noGrp="1"/>
          </p:cNvSpPr>
          <p:nvPr>
            <p:ph type="ftr" sz="quarter" idx="11"/>
          </p:nvPr>
        </p:nvSpPr>
        <p:spPr/>
        <p:txBody>
          <a:bodyPr/>
          <a:lstStyle/>
          <a:p>
            <a:endParaRPr lang="es-CL">
              <a:solidFill>
                <a:srgbClr val="895D1D"/>
              </a:solidFill>
            </a:endParaRPr>
          </a:p>
        </p:txBody>
      </p:sp>
      <p:sp>
        <p:nvSpPr>
          <p:cNvPr id="7" name="Slide Number Placeholder 6"/>
          <p:cNvSpPr>
            <a:spLocks noGrp="1"/>
          </p:cNvSpPr>
          <p:nvPr>
            <p:ph type="sldNum" sz="quarter" idx="12"/>
          </p:nvPr>
        </p:nvSpPr>
        <p:spPr/>
        <p:txBody>
          <a:bodyPr/>
          <a:lstStyle/>
          <a:p>
            <a:fld id="{C74A40A8-5176-4D35-BDD1-81820CA6066F}" type="slidenum">
              <a:rPr lang="es-CL" smtClean="0">
                <a:solidFill>
                  <a:srgbClr val="895D1D"/>
                </a:solidFill>
              </a:rPr>
              <a:pPr/>
              <a:t>‹Nº›</a:t>
            </a:fld>
            <a:endParaRPr lang="es-CL">
              <a:solidFill>
                <a:srgbClr val="895D1D"/>
              </a:solidFill>
            </a:endParaRPr>
          </a:p>
        </p:txBody>
      </p:sp>
    </p:spTree>
    <p:extLst>
      <p:ext uri="{BB962C8B-B14F-4D97-AF65-F5344CB8AC3E}">
        <p14:creationId xmlns:p14="http://schemas.microsoft.com/office/powerpoint/2010/main" val="440095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E8E54F8-D500-4BFD-9E0B-0F8440B839B9}" type="datetimeFigureOut">
              <a:rPr lang="es-CL" smtClean="0">
                <a:solidFill>
                  <a:srgbClr val="895D1D"/>
                </a:solidFill>
              </a:rPr>
              <a:pPr/>
              <a:t>09/11/2017</a:t>
            </a:fld>
            <a:endParaRPr lang="es-CL">
              <a:solidFill>
                <a:srgbClr val="895D1D"/>
              </a:solidFill>
            </a:endParaRPr>
          </a:p>
        </p:txBody>
      </p:sp>
      <p:sp>
        <p:nvSpPr>
          <p:cNvPr id="5" name="Footer Placeholder 4"/>
          <p:cNvSpPr>
            <a:spLocks noGrp="1"/>
          </p:cNvSpPr>
          <p:nvPr>
            <p:ph type="ftr" sz="quarter" idx="11"/>
          </p:nvPr>
        </p:nvSpPr>
        <p:spPr/>
        <p:txBody>
          <a:bodyPr/>
          <a:lstStyle/>
          <a:p>
            <a:endParaRPr lang="es-CL">
              <a:solidFill>
                <a:srgbClr val="895D1D"/>
              </a:solidFill>
            </a:endParaRPr>
          </a:p>
        </p:txBody>
      </p:sp>
      <p:sp>
        <p:nvSpPr>
          <p:cNvPr id="6" name="Slide Number Placeholder 5"/>
          <p:cNvSpPr>
            <a:spLocks noGrp="1"/>
          </p:cNvSpPr>
          <p:nvPr>
            <p:ph type="sldNum" sz="quarter" idx="12"/>
          </p:nvPr>
        </p:nvSpPr>
        <p:spPr/>
        <p:txBody>
          <a:bodyPr/>
          <a:lstStyle/>
          <a:p>
            <a:fld id="{C74A40A8-5176-4D35-BDD1-81820CA6066F}" type="slidenum">
              <a:rPr lang="es-CL" smtClean="0">
                <a:solidFill>
                  <a:srgbClr val="895D1D"/>
                </a:solidFill>
              </a:rPr>
              <a:pPr/>
              <a:t>‹Nº›</a:t>
            </a:fld>
            <a:endParaRPr lang="es-CL">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2887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E8E54F8-D500-4BFD-9E0B-0F8440B839B9}" type="datetimeFigureOut">
              <a:rPr lang="es-CL" smtClean="0">
                <a:solidFill>
                  <a:srgbClr val="895D1D"/>
                </a:solidFill>
              </a:rPr>
              <a:pPr/>
              <a:t>09/11/2017</a:t>
            </a:fld>
            <a:endParaRPr lang="es-CL">
              <a:solidFill>
                <a:srgbClr val="895D1D"/>
              </a:solidFill>
            </a:endParaRPr>
          </a:p>
        </p:txBody>
      </p:sp>
      <p:sp>
        <p:nvSpPr>
          <p:cNvPr id="5" name="Footer Placeholder 4"/>
          <p:cNvSpPr>
            <a:spLocks noGrp="1"/>
          </p:cNvSpPr>
          <p:nvPr>
            <p:ph type="ftr" sz="quarter" idx="11"/>
          </p:nvPr>
        </p:nvSpPr>
        <p:spPr/>
        <p:txBody>
          <a:bodyPr/>
          <a:lstStyle/>
          <a:p>
            <a:endParaRPr lang="es-CL">
              <a:solidFill>
                <a:srgbClr val="895D1D"/>
              </a:solidFill>
            </a:endParaRPr>
          </a:p>
        </p:txBody>
      </p:sp>
      <p:sp>
        <p:nvSpPr>
          <p:cNvPr id="6" name="Slide Number Placeholder 5"/>
          <p:cNvSpPr>
            <a:spLocks noGrp="1"/>
          </p:cNvSpPr>
          <p:nvPr>
            <p:ph type="sldNum" sz="quarter" idx="12"/>
          </p:nvPr>
        </p:nvSpPr>
        <p:spPr/>
        <p:txBody>
          <a:bodyPr/>
          <a:lstStyle/>
          <a:p>
            <a:fld id="{C74A40A8-5176-4D35-BDD1-81820CA6066F}" type="slidenum">
              <a:rPr lang="es-CL" smtClean="0">
                <a:solidFill>
                  <a:srgbClr val="895D1D"/>
                </a:solidFill>
              </a:rPr>
              <a:pPr/>
              <a:t>‹Nº›</a:t>
            </a:fld>
            <a:endParaRPr lang="es-CL">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754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07A05E8-B02C-4658-879D-A10C2D9325D5}" type="datetimeFigureOut">
              <a:rPr lang="es-CL" smtClean="0"/>
              <a:t>09/11/2017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CEE2B86-A114-43BA-AD1F-008B2AD4AE6C}" type="slidenum">
              <a:rPr lang="es-CL" smtClean="0"/>
              <a:t>‹Nº›</a:t>
            </a:fld>
            <a:endParaRPr lang="es-CL"/>
          </a:p>
        </p:txBody>
      </p:sp>
    </p:spTree>
    <p:extLst>
      <p:ext uri="{BB962C8B-B14F-4D97-AF65-F5344CB8AC3E}">
        <p14:creationId xmlns:p14="http://schemas.microsoft.com/office/powerpoint/2010/main" val="192564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D07A05E8-B02C-4658-879D-A10C2D9325D5}" type="datetimeFigureOut">
              <a:rPr lang="es-CL" smtClean="0"/>
              <a:t>09/11/2017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CEE2B86-A114-43BA-AD1F-008B2AD4AE6C}" type="slidenum">
              <a:rPr lang="es-CL" smtClean="0"/>
              <a:t>‹Nº›</a:t>
            </a:fld>
            <a:endParaRPr lang="es-CL"/>
          </a:p>
        </p:txBody>
      </p:sp>
    </p:spTree>
    <p:extLst>
      <p:ext uri="{BB962C8B-B14F-4D97-AF65-F5344CB8AC3E}">
        <p14:creationId xmlns:p14="http://schemas.microsoft.com/office/powerpoint/2010/main" val="415375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D07A05E8-B02C-4658-879D-A10C2D9325D5}" type="datetimeFigureOut">
              <a:rPr lang="es-CL" smtClean="0"/>
              <a:t>09/11/2017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4CEE2B86-A114-43BA-AD1F-008B2AD4AE6C}" type="slidenum">
              <a:rPr lang="es-CL" smtClean="0"/>
              <a:t>‹Nº›</a:t>
            </a:fld>
            <a:endParaRPr lang="es-CL"/>
          </a:p>
        </p:txBody>
      </p:sp>
    </p:spTree>
    <p:extLst>
      <p:ext uri="{BB962C8B-B14F-4D97-AF65-F5344CB8AC3E}">
        <p14:creationId xmlns:p14="http://schemas.microsoft.com/office/powerpoint/2010/main" val="2273531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D07A05E8-B02C-4658-879D-A10C2D9325D5}" type="datetimeFigureOut">
              <a:rPr lang="es-CL" smtClean="0"/>
              <a:t>09/11/2017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4CEE2B86-A114-43BA-AD1F-008B2AD4AE6C}" type="slidenum">
              <a:rPr lang="es-CL" smtClean="0"/>
              <a:t>‹Nº›</a:t>
            </a:fld>
            <a:endParaRPr lang="es-CL"/>
          </a:p>
        </p:txBody>
      </p:sp>
    </p:spTree>
    <p:extLst>
      <p:ext uri="{BB962C8B-B14F-4D97-AF65-F5344CB8AC3E}">
        <p14:creationId xmlns:p14="http://schemas.microsoft.com/office/powerpoint/2010/main" val="7106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07A05E8-B02C-4658-879D-A10C2D9325D5}" type="datetimeFigureOut">
              <a:rPr lang="es-CL" smtClean="0"/>
              <a:t>09/11/2017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4CEE2B86-A114-43BA-AD1F-008B2AD4AE6C}" type="slidenum">
              <a:rPr lang="es-CL" smtClean="0"/>
              <a:t>‹Nº›</a:t>
            </a:fld>
            <a:endParaRPr lang="es-CL"/>
          </a:p>
        </p:txBody>
      </p:sp>
    </p:spTree>
    <p:extLst>
      <p:ext uri="{BB962C8B-B14F-4D97-AF65-F5344CB8AC3E}">
        <p14:creationId xmlns:p14="http://schemas.microsoft.com/office/powerpoint/2010/main" val="17431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7A05E8-B02C-4658-879D-A10C2D9325D5}" type="datetimeFigureOut">
              <a:rPr lang="es-CL" smtClean="0"/>
              <a:t>09/11/2017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CEE2B86-A114-43BA-AD1F-008B2AD4AE6C}" type="slidenum">
              <a:rPr lang="es-CL" smtClean="0"/>
              <a:t>‹Nº›</a:t>
            </a:fld>
            <a:endParaRPr lang="es-CL"/>
          </a:p>
        </p:txBody>
      </p:sp>
    </p:spTree>
    <p:extLst>
      <p:ext uri="{BB962C8B-B14F-4D97-AF65-F5344CB8AC3E}">
        <p14:creationId xmlns:p14="http://schemas.microsoft.com/office/powerpoint/2010/main" val="104665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7A05E8-B02C-4658-879D-A10C2D9325D5}" type="datetimeFigureOut">
              <a:rPr lang="es-CL" smtClean="0"/>
              <a:t>09/11/2017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CEE2B86-A114-43BA-AD1F-008B2AD4AE6C}" type="slidenum">
              <a:rPr lang="es-CL" smtClean="0"/>
              <a:t>‹Nº›</a:t>
            </a:fld>
            <a:endParaRPr lang="es-CL"/>
          </a:p>
        </p:txBody>
      </p:sp>
    </p:spTree>
    <p:extLst>
      <p:ext uri="{BB962C8B-B14F-4D97-AF65-F5344CB8AC3E}">
        <p14:creationId xmlns:p14="http://schemas.microsoft.com/office/powerpoint/2010/main" val="192929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A05E8-B02C-4658-879D-A10C2D9325D5}" type="datetimeFigureOut">
              <a:rPr lang="es-CL" smtClean="0"/>
              <a:t>09/11/2017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E2B86-A114-43BA-AD1F-008B2AD4AE6C}" type="slidenum">
              <a:rPr lang="es-CL" smtClean="0"/>
              <a:t>‹Nº›</a:t>
            </a:fld>
            <a:endParaRPr lang="es-CL"/>
          </a:p>
        </p:txBody>
      </p:sp>
    </p:spTree>
    <p:extLst>
      <p:ext uri="{BB962C8B-B14F-4D97-AF65-F5344CB8AC3E}">
        <p14:creationId xmlns:p14="http://schemas.microsoft.com/office/powerpoint/2010/main" val="2823032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E8E54F8-D500-4BFD-9E0B-0F8440B839B9}" type="datetimeFigureOut">
              <a:rPr lang="es-CL" smtClean="0">
                <a:solidFill>
                  <a:srgbClr val="895D1D"/>
                </a:solidFill>
              </a:rPr>
              <a:pPr/>
              <a:t>09/11/2017</a:t>
            </a:fld>
            <a:endParaRPr lang="es-CL">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CL">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74A40A8-5176-4D35-BDD1-81820CA6066F}" type="slidenum">
              <a:rPr lang="es-CL" smtClean="0">
                <a:solidFill>
                  <a:srgbClr val="895D1D"/>
                </a:solidFill>
              </a:rPr>
              <a:pPr/>
              <a:t>‹Nº›</a:t>
            </a:fld>
            <a:endParaRPr lang="es-CL">
              <a:solidFill>
                <a:srgbClr val="895D1D"/>
              </a:solidFill>
            </a:endParaRPr>
          </a:p>
        </p:txBody>
      </p:sp>
    </p:spTree>
    <p:extLst>
      <p:ext uri="{BB962C8B-B14F-4D97-AF65-F5344CB8AC3E}">
        <p14:creationId xmlns:p14="http://schemas.microsoft.com/office/powerpoint/2010/main" val="2631719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Primera Guerra Mundial</a:t>
            </a:r>
            <a:endParaRPr lang="es-CL" dirty="0"/>
          </a:p>
        </p:txBody>
      </p:sp>
      <p:sp>
        <p:nvSpPr>
          <p:cNvPr id="4" name="3 Rectángulo"/>
          <p:cNvSpPr/>
          <p:nvPr/>
        </p:nvSpPr>
        <p:spPr>
          <a:xfrm>
            <a:off x="0" y="2996952"/>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prstClr val="white"/>
                </a:solidFill>
              </a:rPr>
              <a:t>Guerra de _______  </a:t>
            </a:r>
          </a:p>
        </p:txBody>
      </p:sp>
      <p:sp>
        <p:nvSpPr>
          <p:cNvPr id="5" name="4 Rectángulo"/>
          <p:cNvSpPr/>
          <p:nvPr/>
        </p:nvSpPr>
        <p:spPr>
          <a:xfrm>
            <a:off x="3275856" y="2996952"/>
            <a:ext cx="237626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prstClr val="white"/>
                </a:solidFill>
              </a:rPr>
              <a:t>Guerra de _______</a:t>
            </a:r>
          </a:p>
        </p:txBody>
      </p:sp>
      <p:sp>
        <p:nvSpPr>
          <p:cNvPr id="6" name="5 Rectángulo"/>
          <p:cNvSpPr/>
          <p:nvPr/>
        </p:nvSpPr>
        <p:spPr>
          <a:xfrm>
            <a:off x="6273258" y="2996952"/>
            <a:ext cx="266429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prstClr val="white"/>
                </a:solidFill>
              </a:rPr>
              <a:t>Guerra de __________  </a:t>
            </a:r>
          </a:p>
        </p:txBody>
      </p:sp>
      <p:sp>
        <p:nvSpPr>
          <p:cNvPr id="7" name="6 CuadroTexto"/>
          <p:cNvSpPr txBox="1"/>
          <p:nvPr/>
        </p:nvSpPr>
        <p:spPr>
          <a:xfrm>
            <a:off x="1115616" y="2165955"/>
            <a:ext cx="7128792" cy="461665"/>
          </a:xfrm>
          <a:prstGeom prst="rect">
            <a:avLst/>
          </a:prstGeom>
          <a:noFill/>
        </p:spPr>
        <p:txBody>
          <a:bodyPr wrap="square" rtlCol="0">
            <a:spAutoFit/>
          </a:bodyPr>
          <a:lstStyle/>
          <a:p>
            <a:r>
              <a:rPr lang="es-CL" sz="2400" dirty="0">
                <a:solidFill>
                  <a:prstClr val="black"/>
                </a:solidFill>
              </a:rPr>
              <a:t>Tres momentos en la Primera Guerra Mundial </a:t>
            </a:r>
          </a:p>
        </p:txBody>
      </p:sp>
      <p:sp>
        <p:nvSpPr>
          <p:cNvPr id="8" name="7 CuadroTexto"/>
          <p:cNvSpPr txBox="1"/>
          <p:nvPr/>
        </p:nvSpPr>
        <p:spPr>
          <a:xfrm>
            <a:off x="9364" y="4852199"/>
            <a:ext cx="2951820" cy="584775"/>
          </a:xfrm>
          <a:prstGeom prst="rect">
            <a:avLst/>
          </a:prstGeom>
          <a:noFill/>
        </p:spPr>
        <p:txBody>
          <a:bodyPr wrap="square" rtlCol="0">
            <a:spAutoFit/>
          </a:bodyPr>
          <a:lstStyle/>
          <a:p>
            <a:r>
              <a:rPr lang="es-CL" sz="1600" dirty="0">
                <a:solidFill>
                  <a:prstClr val="black"/>
                </a:solidFill>
              </a:rPr>
              <a:t>¿Qué características sabemos de éste periodo?</a:t>
            </a:r>
          </a:p>
        </p:txBody>
      </p:sp>
      <p:cxnSp>
        <p:nvCxnSpPr>
          <p:cNvPr id="10" name="9 Conector recto de flecha"/>
          <p:cNvCxnSpPr>
            <a:stCxn id="7" idx="2"/>
          </p:cNvCxnSpPr>
          <p:nvPr/>
        </p:nvCxnSpPr>
        <p:spPr>
          <a:xfrm>
            <a:off x="4680012" y="2627620"/>
            <a:ext cx="0" cy="369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7" idx="2"/>
          </p:cNvCxnSpPr>
          <p:nvPr/>
        </p:nvCxnSpPr>
        <p:spPr>
          <a:xfrm flipH="1">
            <a:off x="2051720" y="2627620"/>
            <a:ext cx="2628292"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7" idx="2"/>
          </p:cNvCxnSpPr>
          <p:nvPr/>
        </p:nvCxnSpPr>
        <p:spPr>
          <a:xfrm>
            <a:off x="4680012" y="2627620"/>
            <a:ext cx="27003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4" idx="2"/>
          </p:cNvCxnSpPr>
          <p:nvPr/>
        </p:nvCxnSpPr>
        <p:spPr>
          <a:xfrm>
            <a:off x="1296144" y="4437112"/>
            <a:ext cx="0" cy="415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730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046" y="4163544"/>
            <a:ext cx="3494954" cy="250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157864"/>
            <a:ext cx="3636912" cy="267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contenido"/>
          <p:cNvSpPr>
            <a:spLocks noGrp="1"/>
          </p:cNvSpPr>
          <p:nvPr>
            <p:ph idx="1"/>
          </p:nvPr>
        </p:nvSpPr>
        <p:spPr/>
        <p:txBody>
          <a:bodyPr/>
          <a:lstStyle/>
          <a:p>
            <a:r>
              <a:rPr lang="es-CL" dirty="0" smtClean="0"/>
              <a:t>Las </a:t>
            </a:r>
            <a:r>
              <a:rPr lang="es-CL" dirty="0"/>
              <a:t>trincheras se habían convertido en la defensa perfecta. El único problema era que los dos bandos la poseían. </a:t>
            </a:r>
            <a:endParaRPr lang="es-CL" dirty="0" smtClean="0"/>
          </a:p>
          <a:p>
            <a:pPr marL="0" indent="0" algn="ctr">
              <a:buNone/>
            </a:pPr>
            <a:r>
              <a:rPr lang="es-CL" dirty="0" smtClean="0"/>
              <a:t>¿Qué </a:t>
            </a:r>
            <a:r>
              <a:rPr lang="es-CL" dirty="0"/>
              <a:t>ocurre cuando ambos contendientes poseen una defensa </a:t>
            </a:r>
            <a:r>
              <a:rPr lang="es-CL" dirty="0" smtClean="0"/>
              <a:t>impenetrable?</a:t>
            </a:r>
            <a:endParaRPr lang="es-CL" dirty="0"/>
          </a:p>
        </p:txBody>
      </p:sp>
      <p:sp>
        <p:nvSpPr>
          <p:cNvPr id="3" name="2 Título"/>
          <p:cNvSpPr>
            <a:spLocks noGrp="1"/>
          </p:cNvSpPr>
          <p:nvPr>
            <p:ph type="title"/>
          </p:nvPr>
        </p:nvSpPr>
        <p:spPr>
          <a:xfrm>
            <a:off x="1115616" y="548680"/>
            <a:ext cx="7123870" cy="770612"/>
          </a:xfrm>
        </p:spPr>
        <p:txBody>
          <a:bodyPr/>
          <a:lstStyle/>
          <a:p>
            <a:r>
              <a:rPr lang="es-CL" sz="4400" dirty="0"/>
              <a:t>Guerra de Trincheras</a:t>
            </a:r>
            <a:br>
              <a:rPr lang="es-CL" sz="4400" dirty="0"/>
            </a:br>
            <a:r>
              <a:rPr lang="es-CL" sz="4400" dirty="0"/>
              <a:t>(1914-191</a:t>
            </a:r>
            <a:r>
              <a:rPr lang="es-CL" sz="4000" dirty="0"/>
              <a:t>7</a:t>
            </a:r>
            <a:r>
              <a:rPr lang="es-CL" sz="6000" dirty="0"/>
              <a:t>)</a:t>
            </a:r>
            <a:endParaRPr lang="es-CL" sz="4400" dirty="0"/>
          </a:p>
        </p:txBody>
      </p:sp>
      <p:sp>
        <p:nvSpPr>
          <p:cNvPr id="4" name="3 Rectángulo"/>
          <p:cNvSpPr/>
          <p:nvPr/>
        </p:nvSpPr>
        <p:spPr>
          <a:xfrm>
            <a:off x="2771800" y="4509120"/>
            <a:ext cx="352839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smtClean="0"/>
              <a:t>La guerra se Estanca </a:t>
            </a:r>
            <a:endParaRPr lang="es-CL" sz="2800" dirty="0"/>
          </a:p>
        </p:txBody>
      </p:sp>
    </p:spTree>
    <p:extLst>
      <p:ext uri="{BB962C8B-B14F-4D97-AF65-F5344CB8AC3E}">
        <p14:creationId xmlns:p14="http://schemas.microsoft.com/office/powerpoint/2010/main" val="13895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340768"/>
            <a:ext cx="8568952" cy="5040560"/>
          </a:xfrm>
        </p:spPr>
        <p:txBody>
          <a:bodyPr>
            <a:normAutofit fontScale="25000" lnSpcReduction="20000"/>
          </a:bodyPr>
          <a:lstStyle/>
          <a:p>
            <a:pPr marL="0" lvl="5" indent="0" algn="just">
              <a:spcBef>
                <a:spcPct val="20000"/>
              </a:spcBef>
              <a:buNone/>
            </a:pPr>
            <a:r>
              <a:rPr lang="es-CL" sz="7200" dirty="0" smtClean="0">
                <a:latin typeface="Times New Roman" pitchFamily="18" charset="0"/>
                <a:cs typeface="Times New Roman" pitchFamily="18" charset="0"/>
              </a:rPr>
              <a:t>						</a:t>
            </a:r>
            <a:r>
              <a:rPr lang="es-CL" sz="7200" i="1" dirty="0" smtClean="0">
                <a:latin typeface="Times New Roman" pitchFamily="18" charset="0"/>
                <a:cs typeface="Times New Roman" pitchFamily="18" charset="0"/>
              </a:rPr>
              <a:t>5/2/18</a:t>
            </a:r>
          </a:p>
          <a:p>
            <a:pPr marL="0" lvl="5" indent="0" algn="just">
              <a:spcBef>
                <a:spcPct val="20000"/>
              </a:spcBef>
              <a:buNone/>
            </a:pPr>
            <a:r>
              <a:rPr lang="es-CL" sz="7200" i="1" dirty="0">
                <a:latin typeface="Times New Roman" pitchFamily="18" charset="0"/>
                <a:cs typeface="Times New Roman" pitchFamily="18" charset="0"/>
              </a:rPr>
              <a:t>	</a:t>
            </a:r>
            <a:r>
              <a:rPr lang="es-CL" sz="7200" i="1" dirty="0" smtClean="0">
                <a:latin typeface="Times New Roman" pitchFamily="18" charset="0"/>
                <a:cs typeface="Times New Roman" pitchFamily="18" charset="0"/>
              </a:rPr>
              <a:t>					Francia</a:t>
            </a:r>
            <a:r>
              <a:rPr lang="es-CL" sz="7200" i="1" dirty="0">
                <a:latin typeface="Times New Roman" pitchFamily="18" charset="0"/>
                <a:cs typeface="Times New Roman" pitchFamily="18" charset="0"/>
              </a:rPr>
              <a:t>, por la noche.</a:t>
            </a:r>
            <a:endParaRPr lang="es-CL" sz="7200" dirty="0">
              <a:latin typeface="Times New Roman" pitchFamily="18" charset="0"/>
              <a:cs typeface="Times New Roman" pitchFamily="18" charset="0"/>
            </a:endParaRPr>
          </a:p>
          <a:p>
            <a:pPr marL="0" indent="0" algn="just">
              <a:buNone/>
            </a:pPr>
            <a:endParaRPr lang="es-CL" sz="7200" dirty="0" smtClean="0">
              <a:latin typeface="Times New Roman" pitchFamily="18" charset="0"/>
              <a:cs typeface="Times New Roman" pitchFamily="18" charset="0"/>
            </a:endParaRPr>
          </a:p>
          <a:p>
            <a:pPr marL="0" indent="0" algn="just">
              <a:buNone/>
            </a:pPr>
            <a:r>
              <a:rPr lang="es-CL" sz="7200" dirty="0" smtClean="0">
                <a:latin typeface="Times New Roman" pitchFamily="18" charset="0"/>
                <a:cs typeface="Times New Roman" pitchFamily="18" charset="0"/>
              </a:rPr>
              <a:t>Cariño mío, Ahora</a:t>
            </a:r>
            <a:r>
              <a:rPr lang="es-CL" sz="7200" dirty="0">
                <a:latin typeface="Times New Roman" pitchFamily="18" charset="0"/>
                <a:cs typeface="Times New Roman" pitchFamily="18" charset="0"/>
              </a:rPr>
              <a:t>, si no hay problemas, vas a saber todo acerca de lo que ocurre aquí. Sé que te llevarás una gran sorpresa cuando te llegue esta carta... ¡Si alguna autoridad la ve! </a:t>
            </a:r>
            <a:r>
              <a:rPr lang="es-CL" sz="7200" dirty="0" smtClean="0">
                <a:latin typeface="Times New Roman" pitchFamily="18" charset="0"/>
                <a:cs typeface="Times New Roman" pitchFamily="18" charset="0"/>
              </a:rPr>
              <a:t>(...)</a:t>
            </a:r>
          </a:p>
          <a:p>
            <a:pPr marL="0" indent="0" algn="just">
              <a:buNone/>
            </a:pPr>
            <a:r>
              <a:rPr lang="es-CL" sz="7200" dirty="0">
                <a:latin typeface="Times New Roman" pitchFamily="18" charset="0"/>
                <a:cs typeface="Times New Roman" pitchFamily="18" charset="0"/>
              </a:rPr>
              <a:t/>
            </a:r>
            <a:br>
              <a:rPr lang="es-CL" sz="7200" dirty="0">
                <a:latin typeface="Times New Roman" pitchFamily="18" charset="0"/>
                <a:cs typeface="Times New Roman" pitchFamily="18" charset="0"/>
              </a:rPr>
            </a:br>
            <a:r>
              <a:rPr lang="es-CL" sz="7200" dirty="0">
                <a:latin typeface="Times New Roman" pitchFamily="18" charset="0"/>
                <a:cs typeface="Times New Roman" pitchFamily="18" charset="0"/>
              </a:rPr>
              <a:t>Quizá te gustara saber como está el ánimo de los hombres aquí. Bien la verdad es que (y como te dije antes, me fusilarán si alguien de importancia pilla esta misiva) todo el mundo está totalmente harto y a ninguno le queda nada de lo que se conoce como patriotismo. A nadie le importa un rábano si Alemania tiene Alsacia, Bélgica o Francia. Lo único que quiere todo el mundo es acabar con esto de una vez e irse a casa. </a:t>
            </a:r>
            <a:r>
              <a:rPr lang="es-CL" sz="7200" dirty="0" smtClean="0">
                <a:latin typeface="Times New Roman" pitchFamily="18" charset="0"/>
                <a:cs typeface="Times New Roman" pitchFamily="18" charset="0"/>
              </a:rPr>
              <a:t>Esta </a:t>
            </a:r>
            <a:r>
              <a:rPr lang="es-CL" sz="7200" dirty="0">
                <a:latin typeface="Times New Roman" pitchFamily="18" charset="0"/>
                <a:cs typeface="Times New Roman" pitchFamily="18" charset="0"/>
              </a:rPr>
              <a:t>es honestamente la verdad, y cualquiera que haya estado en los últimos meses te dirá lo </a:t>
            </a:r>
            <a:r>
              <a:rPr lang="es-CL" sz="7200" dirty="0" smtClean="0">
                <a:latin typeface="Times New Roman" pitchFamily="18" charset="0"/>
                <a:cs typeface="Times New Roman" pitchFamily="18" charset="0"/>
              </a:rPr>
              <a:t>mismo. </a:t>
            </a:r>
          </a:p>
          <a:p>
            <a:pPr marL="0" indent="0" algn="just">
              <a:buNone/>
            </a:pPr>
            <a:r>
              <a:rPr lang="es-CL" sz="7200" dirty="0" smtClean="0">
                <a:latin typeface="Times New Roman" pitchFamily="18" charset="0"/>
                <a:cs typeface="Times New Roman" pitchFamily="18" charset="0"/>
              </a:rPr>
              <a:t>De </a:t>
            </a:r>
            <a:r>
              <a:rPr lang="es-CL" sz="7200" dirty="0">
                <a:latin typeface="Times New Roman" pitchFamily="18" charset="0"/>
                <a:cs typeface="Times New Roman" pitchFamily="18" charset="0"/>
              </a:rPr>
              <a:t>hecho, </a:t>
            </a:r>
            <a:r>
              <a:rPr lang="es-CL" sz="7200" dirty="0" smtClean="0">
                <a:latin typeface="Times New Roman" pitchFamily="18" charset="0"/>
                <a:cs typeface="Times New Roman" pitchFamily="18" charset="0"/>
              </a:rPr>
              <a:t>(…)Yo </a:t>
            </a:r>
            <a:r>
              <a:rPr lang="es-CL" sz="7200" dirty="0">
                <a:latin typeface="Times New Roman" pitchFamily="18" charset="0"/>
                <a:cs typeface="Times New Roman" pitchFamily="18" charset="0"/>
              </a:rPr>
              <a:t>también puedo añadir que he perdido prácticamente todo el patriotismo que me quedaba, solo me queda el pensar en todos los que estáis allí, todos a los que amo y que </a:t>
            </a:r>
            <a:r>
              <a:rPr lang="es-CL" sz="7200" dirty="0" smtClean="0">
                <a:latin typeface="Times New Roman" pitchFamily="18" charset="0"/>
                <a:cs typeface="Times New Roman" pitchFamily="18" charset="0"/>
              </a:rPr>
              <a:t>confían </a:t>
            </a:r>
            <a:r>
              <a:rPr lang="es-CL" sz="7200" dirty="0">
                <a:latin typeface="Times New Roman" pitchFamily="18" charset="0"/>
                <a:cs typeface="Times New Roman" pitchFamily="18" charset="0"/>
              </a:rPr>
              <a:t>en mí para que contribuya al esfuerzo necesario para vuestra seguridad y libertad. Esto es lo único que mantiene y me da fuerzas para aguantarlo. En cuanto a la religión, que Dios me perdone, no es algo que ocupe ni uno entre un millón de todos los pensamientos que ocupan las mentes de los hombres </a:t>
            </a:r>
            <a:r>
              <a:rPr lang="es-CL" sz="7200" dirty="0" smtClean="0">
                <a:latin typeface="Times New Roman" pitchFamily="18" charset="0"/>
                <a:cs typeface="Times New Roman" pitchFamily="18" charset="0"/>
              </a:rPr>
              <a:t>aquí. Dios </a:t>
            </a:r>
            <a:r>
              <a:rPr lang="es-CL" sz="7200" dirty="0">
                <a:latin typeface="Times New Roman" pitchFamily="18" charset="0"/>
                <a:cs typeface="Times New Roman" pitchFamily="18" charset="0"/>
              </a:rPr>
              <a:t>te bendiga cariño y a todos los que amo y me aman, porque sin su amor y confianza, desfallecería y fracasaría. Pero no te preocupes corazón </a:t>
            </a:r>
            <a:r>
              <a:rPr lang="es-CL" sz="7200" dirty="0" smtClean="0">
                <a:latin typeface="Times New Roman" pitchFamily="18" charset="0"/>
                <a:cs typeface="Times New Roman" pitchFamily="18" charset="0"/>
              </a:rPr>
              <a:t>mío </a:t>
            </a:r>
            <a:r>
              <a:rPr lang="es-CL" sz="7200" dirty="0">
                <a:latin typeface="Times New Roman" pitchFamily="18" charset="0"/>
                <a:cs typeface="Times New Roman" pitchFamily="18" charset="0"/>
              </a:rPr>
              <a:t>porque continuaré hasta el final, sea bueno o malo ( </a:t>
            </a:r>
            <a:r>
              <a:rPr lang="es-CL" sz="7200" dirty="0" smtClean="0">
                <a:latin typeface="Times New Roman" pitchFamily="18" charset="0"/>
                <a:cs typeface="Times New Roman" pitchFamily="18" charset="0"/>
              </a:rPr>
              <a:t>...)</a:t>
            </a:r>
          </a:p>
          <a:p>
            <a:pPr marL="1874520" lvl="5" indent="0" algn="just">
              <a:buNone/>
            </a:pPr>
            <a:r>
              <a:rPr lang="es-CL" sz="7200" i="1" dirty="0">
                <a:latin typeface="Times New Roman" pitchFamily="18" charset="0"/>
                <a:cs typeface="Times New Roman" pitchFamily="18" charset="0"/>
              </a:rPr>
              <a:t>	</a:t>
            </a:r>
            <a:r>
              <a:rPr lang="es-CL" sz="7200" i="1" dirty="0" smtClean="0">
                <a:latin typeface="Times New Roman" pitchFamily="18" charset="0"/>
                <a:cs typeface="Times New Roman" pitchFamily="18" charset="0"/>
              </a:rPr>
              <a:t>					Laurie</a:t>
            </a:r>
            <a:endParaRPr lang="es-CL" dirty="0"/>
          </a:p>
          <a:p>
            <a:endParaRPr lang="es-CL" dirty="0"/>
          </a:p>
        </p:txBody>
      </p:sp>
      <p:sp>
        <p:nvSpPr>
          <p:cNvPr id="3" name="2 Título"/>
          <p:cNvSpPr>
            <a:spLocks noGrp="1"/>
          </p:cNvSpPr>
          <p:nvPr>
            <p:ph type="title"/>
          </p:nvPr>
        </p:nvSpPr>
        <p:spPr>
          <a:xfrm>
            <a:off x="755576" y="260648"/>
            <a:ext cx="7339894" cy="770612"/>
          </a:xfrm>
        </p:spPr>
        <p:txBody>
          <a:bodyPr/>
          <a:lstStyle/>
          <a:p>
            <a:r>
              <a:rPr lang="es-CL" dirty="0" smtClean="0"/>
              <a:t>Carta de un soldado </a:t>
            </a:r>
            <a:endParaRPr lang="es-CL" dirty="0"/>
          </a:p>
        </p:txBody>
      </p:sp>
    </p:spTree>
    <p:extLst>
      <p:ext uri="{BB962C8B-B14F-4D97-AF65-F5344CB8AC3E}">
        <p14:creationId xmlns:p14="http://schemas.microsoft.com/office/powerpoint/2010/main" val="584605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2636912"/>
            <a:ext cx="7756263" cy="1054250"/>
          </a:xfrm>
        </p:spPr>
        <p:txBody>
          <a:bodyPr/>
          <a:lstStyle/>
          <a:p>
            <a:r>
              <a:rPr lang="es-ES" b="1" dirty="0" smtClean="0"/>
              <a:t>¿Por </a:t>
            </a:r>
            <a:r>
              <a:rPr lang="es-ES" b="1" dirty="0"/>
              <a:t>qué hablamos de que la Primera Guerra fue mundial? </a:t>
            </a:r>
            <a:endParaRPr lang="es-CL" dirty="0"/>
          </a:p>
        </p:txBody>
      </p:sp>
    </p:spTree>
    <p:extLst>
      <p:ext uri="{BB962C8B-B14F-4D97-AF65-F5344CB8AC3E}">
        <p14:creationId xmlns:p14="http://schemas.microsoft.com/office/powerpoint/2010/main" val="102558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latin typeface="Bookman Old Style" pitchFamily="18" charset="0"/>
              </a:rPr>
              <a:t>Al inicio del conflicto, ambos bandos tenían la idea de que la guerra sería corta, pues confiaban en la superioridad de sus fuerzas. Estrategia: guerra de movimientos</a:t>
            </a:r>
            <a:r>
              <a:rPr lang="es-ES" dirty="0" smtClean="0">
                <a:latin typeface="Bookman Old Style" pitchFamily="18" charset="0"/>
              </a:rPr>
              <a:t>.</a:t>
            </a:r>
          </a:p>
          <a:p>
            <a:pPr marL="0" indent="0">
              <a:buNone/>
            </a:pPr>
            <a:endParaRPr lang="es-ES" dirty="0">
              <a:latin typeface="Bookman Old Style" pitchFamily="18" charset="0"/>
            </a:endParaRPr>
          </a:p>
          <a:p>
            <a:r>
              <a:rPr lang="es-ES" dirty="0">
                <a:latin typeface="Bookman Old Style" pitchFamily="18" charset="0"/>
              </a:rPr>
              <a:t>Pronto esta ilusión desapareció, pues ambos bandos tenían igualdad de fuerzas y la guerra se estancó en las trincheras (guerra de posiciones).</a:t>
            </a:r>
            <a:endParaRPr lang="es-CL" dirty="0">
              <a:latin typeface="Bookman Old Style" pitchFamily="18" charset="0"/>
            </a:endParaRPr>
          </a:p>
          <a:p>
            <a:pPr marL="0" indent="0">
              <a:buNone/>
            </a:pPr>
            <a:endParaRPr lang="es-CL" dirty="0"/>
          </a:p>
        </p:txBody>
      </p:sp>
      <p:sp>
        <p:nvSpPr>
          <p:cNvPr id="3" name="2 Título"/>
          <p:cNvSpPr>
            <a:spLocks noGrp="1"/>
          </p:cNvSpPr>
          <p:nvPr>
            <p:ph type="title"/>
          </p:nvPr>
        </p:nvSpPr>
        <p:spPr/>
        <p:txBody>
          <a:bodyPr/>
          <a:lstStyle/>
          <a:p>
            <a:r>
              <a:rPr lang="es-CL" dirty="0" smtClean="0"/>
              <a:t>De la guerra rápida al estancamiento </a:t>
            </a:r>
            <a:endParaRPr lang="es-CL" dirty="0"/>
          </a:p>
        </p:txBody>
      </p:sp>
    </p:spTree>
    <p:extLst>
      <p:ext uri="{BB962C8B-B14F-4D97-AF65-F5344CB8AC3E}">
        <p14:creationId xmlns:p14="http://schemas.microsoft.com/office/powerpoint/2010/main" val="2560484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CL" dirty="0"/>
          </a:p>
        </p:txBody>
      </p:sp>
      <p:sp>
        <p:nvSpPr>
          <p:cNvPr id="3" name="2 Título"/>
          <p:cNvSpPr>
            <a:spLocks noGrp="1"/>
          </p:cNvSpPr>
          <p:nvPr>
            <p:ph type="title"/>
          </p:nvPr>
        </p:nvSpPr>
        <p:spPr>
          <a:xfrm>
            <a:off x="323528" y="476672"/>
            <a:ext cx="8348006" cy="1202660"/>
          </a:xfrm>
        </p:spPr>
        <p:txBody>
          <a:bodyPr/>
          <a:lstStyle/>
          <a:p>
            <a:r>
              <a:rPr lang="es-CL" sz="4800" dirty="0" smtClean="0"/>
              <a:t>¿Cómo se fueron desarrollando las alianzas?</a:t>
            </a:r>
            <a:endParaRPr lang="es-CL" sz="4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72" y="1987740"/>
            <a:ext cx="873593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948264" y="5589240"/>
            <a:ext cx="64807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1914</a:t>
            </a:r>
            <a:endParaRPr lang="es-CL" dirty="0"/>
          </a:p>
        </p:txBody>
      </p:sp>
      <p:sp>
        <p:nvSpPr>
          <p:cNvPr id="5" name="4 CuadroTexto"/>
          <p:cNvSpPr txBox="1"/>
          <p:nvPr/>
        </p:nvSpPr>
        <p:spPr>
          <a:xfrm>
            <a:off x="3920651" y="5144190"/>
            <a:ext cx="504056" cy="276999"/>
          </a:xfrm>
          <a:prstGeom prst="rect">
            <a:avLst/>
          </a:prstGeom>
          <a:noFill/>
        </p:spPr>
        <p:txBody>
          <a:bodyPr wrap="square" rtlCol="0">
            <a:spAutoFit/>
          </a:bodyPr>
          <a:lstStyle/>
          <a:p>
            <a:r>
              <a:rPr lang="es-CL" sz="1200" dirty="0" smtClean="0"/>
              <a:t>1915</a:t>
            </a:r>
            <a:endParaRPr lang="es-CL" sz="1200" dirty="0"/>
          </a:p>
        </p:txBody>
      </p:sp>
      <p:sp>
        <p:nvSpPr>
          <p:cNvPr id="6" name="5 CuadroTexto"/>
          <p:cNvSpPr txBox="1"/>
          <p:nvPr/>
        </p:nvSpPr>
        <p:spPr>
          <a:xfrm>
            <a:off x="5224671" y="4989855"/>
            <a:ext cx="720080" cy="246221"/>
          </a:xfrm>
          <a:prstGeom prst="rect">
            <a:avLst/>
          </a:prstGeom>
          <a:noFill/>
        </p:spPr>
        <p:txBody>
          <a:bodyPr wrap="square" rtlCol="0">
            <a:spAutoFit/>
          </a:bodyPr>
          <a:lstStyle/>
          <a:p>
            <a:r>
              <a:rPr lang="es-CL" sz="1000" dirty="0" smtClean="0"/>
              <a:t>1915</a:t>
            </a:r>
            <a:endParaRPr lang="es-CL" sz="900" dirty="0"/>
          </a:p>
        </p:txBody>
      </p:sp>
      <p:sp>
        <p:nvSpPr>
          <p:cNvPr id="7" name="6 CuadroTexto"/>
          <p:cNvSpPr txBox="1"/>
          <p:nvPr/>
        </p:nvSpPr>
        <p:spPr>
          <a:xfrm>
            <a:off x="4955444" y="4581128"/>
            <a:ext cx="538453" cy="261610"/>
          </a:xfrm>
          <a:prstGeom prst="rect">
            <a:avLst/>
          </a:prstGeom>
          <a:noFill/>
        </p:spPr>
        <p:txBody>
          <a:bodyPr wrap="square" rtlCol="0">
            <a:spAutoFit/>
          </a:bodyPr>
          <a:lstStyle/>
          <a:p>
            <a:r>
              <a:rPr lang="es-CL" sz="1100" dirty="0" smtClean="0"/>
              <a:t>1916</a:t>
            </a:r>
            <a:endParaRPr lang="es-CL" sz="1100" dirty="0"/>
          </a:p>
        </p:txBody>
      </p:sp>
      <p:sp>
        <p:nvSpPr>
          <p:cNvPr id="8" name="7 CuadroTexto"/>
          <p:cNvSpPr txBox="1"/>
          <p:nvPr/>
        </p:nvSpPr>
        <p:spPr>
          <a:xfrm>
            <a:off x="4692549" y="5220687"/>
            <a:ext cx="648072" cy="253916"/>
          </a:xfrm>
          <a:prstGeom prst="rect">
            <a:avLst/>
          </a:prstGeom>
          <a:noFill/>
        </p:spPr>
        <p:txBody>
          <a:bodyPr wrap="square" rtlCol="0">
            <a:spAutoFit/>
          </a:bodyPr>
          <a:lstStyle/>
          <a:p>
            <a:r>
              <a:rPr lang="es-CL" sz="1050" dirty="0" smtClean="0"/>
              <a:t>1917</a:t>
            </a:r>
            <a:endParaRPr lang="es-CL" sz="1050" dirty="0"/>
          </a:p>
        </p:txBody>
      </p:sp>
    </p:spTree>
    <p:extLst>
      <p:ext uri="{BB962C8B-B14F-4D97-AF65-F5344CB8AC3E}">
        <p14:creationId xmlns:p14="http://schemas.microsoft.com/office/powerpoint/2010/main" val="4194704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0"/>
            <a:ext cx="6480720" cy="680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925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smtClean="0"/>
              <a:t>Países beligerantes</a:t>
            </a:r>
            <a:endParaRPr lang="es-CL" dirty="0"/>
          </a:p>
        </p:txBody>
      </p:sp>
      <p:pic>
        <p:nvPicPr>
          <p:cNvPr id="4" name="Imagen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807" y="1844824"/>
            <a:ext cx="9207807"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3347864" y="5273824"/>
            <a:ext cx="302433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a:t>Verde: Aliados</a:t>
            </a:r>
          </a:p>
          <a:p>
            <a:r>
              <a:rPr lang="es-ES" sz="2400" dirty="0"/>
              <a:t>Naranja: Potencias Centrales</a:t>
            </a:r>
          </a:p>
          <a:p>
            <a:r>
              <a:rPr lang="es-ES" sz="2400" dirty="0"/>
              <a:t>Gris: Neutrales</a:t>
            </a:r>
          </a:p>
        </p:txBody>
      </p:sp>
    </p:spTree>
    <p:extLst>
      <p:ext uri="{BB962C8B-B14F-4D97-AF65-F5344CB8AC3E}">
        <p14:creationId xmlns:p14="http://schemas.microsoft.com/office/powerpoint/2010/main" val="984755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CL" dirty="0" smtClean="0"/>
              <a:t>¿Por qué se crearon? Fue un cambio de estrategia militar, tras el fracaso de la guerra relámpago alemana. Éste consistía en la creación de frentes estáticos, denominados trincheras. </a:t>
            </a:r>
            <a:endParaRPr lang="es-CL" dirty="0"/>
          </a:p>
        </p:txBody>
      </p:sp>
      <p:sp>
        <p:nvSpPr>
          <p:cNvPr id="3" name="2 Título"/>
          <p:cNvSpPr>
            <a:spLocks noGrp="1"/>
          </p:cNvSpPr>
          <p:nvPr>
            <p:ph type="title"/>
          </p:nvPr>
        </p:nvSpPr>
        <p:spPr>
          <a:xfrm>
            <a:off x="836699" y="476672"/>
            <a:ext cx="7756263" cy="1054250"/>
          </a:xfrm>
        </p:spPr>
        <p:txBody>
          <a:bodyPr/>
          <a:lstStyle/>
          <a:p>
            <a:r>
              <a:rPr lang="es-CL" dirty="0" smtClean="0"/>
              <a:t>Guerra de Trincheras</a:t>
            </a:r>
            <a:br>
              <a:rPr lang="es-CL" dirty="0" smtClean="0"/>
            </a:br>
            <a:r>
              <a:rPr lang="es-CL" dirty="0" smtClean="0"/>
              <a:t>(1914-1917)</a:t>
            </a:r>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933056"/>
            <a:ext cx="3960440" cy="264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413" y="3549566"/>
            <a:ext cx="2029549" cy="3186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rot="20519092">
            <a:off x="3753243" y="4441527"/>
            <a:ext cx="3041378" cy="170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Trinchera: Zanja excavada en la tierra dentro de la cual quedan los soldados protegidos ,parcialmente cubiertos para poder disparar.</a:t>
            </a:r>
            <a:endParaRPr lang="es-CL" dirty="0"/>
          </a:p>
        </p:txBody>
      </p:sp>
    </p:spTree>
    <p:extLst>
      <p:ext uri="{BB962C8B-B14F-4D97-AF65-F5344CB8AC3E}">
        <p14:creationId xmlns:p14="http://schemas.microsoft.com/office/powerpoint/2010/main" val="4094034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CL" dirty="0"/>
          </a:p>
        </p:txBody>
      </p:sp>
      <p:sp>
        <p:nvSpPr>
          <p:cNvPr id="3" name="2 Título"/>
          <p:cNvSpPr>
            <a:spLocks noGrp="1"/>
          </p:cNvSpPr>
          <p:nvPr>
            <p:ph type="title"/>
          </p:nvPr>
        </p:nvSpPr>
        <p:spPr/>
        <p:txBody>
          <a:bodyPr/>
          <a:lstStyle/>
          <a:p>
            <a:r>
              <a:rPr lang="es-CL" dirty="0"/>
              <a:t>Guerra de Trincheras</a:t>
            </a:r>
            <a:br>
              <a:rPr lang="es-CL" dirty="0"/>
            </a:br>
            <a:r>
              <a:rPr lang="es-CL" dirty="0"/>
              <a:t>(1914-1917)</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49" y="2122510"/>
            <a:ext cx="7848872" cy="443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470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CL" dirty="0"/>
          </a:p>
        </p:txBody>
      </p:sp>
      <p:sp>
        <p:nvSpPr>
          <p:cNvPr id="3" name="2 Título"/>
          <p:cNvSpPr>
            <a:spLocks noGrp="1"/>
          </p:cNvSpPr>
          <p:nvPr>
            <p:ph type="title"/>
          </p:nvPr>
        </p:nvSpPr>
        <p:spPr/>
        <p:txBody>
          <a:bodyPr/>
          <a:lstStyle/>
          <a:p>
            <a:endParaRPr lang="es-C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77686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1738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232</Words>
  <Application>Microsoft Office PowerPoint</Application>
  <PresentationFormat>Presentación en pantalla (4:3)</PresentationFormat>
  <Paragraphs>37</Paragraphs>
  <Slides>11</Slides>
  <Notes>0</Notes>
  <HiddenSlides>0</HiddenSlides>
  <MMClips>0</MMClips>
  <ScaleCrop>false</ScaleCrop>
  <HeadingPairs>
    <vt:vector size="4" baseType="variant">
      <vt:variant>
        <vt:lpstr>Tema</vt:lpstr>
      </vt:variant>
      <vt:variant>
        <vt:i4>2</vt:i4>
      </vt:variant>
      <vt:variant>
        <vt:lpstr>Títulos de diapositiva</vt:lpstr>
      </vt:variant>
      <vt:variant>
        <vt:i4>11</vt:i4>
      </vt:variant>
    </vt:vector>
  </HeadingPairs>
  <TitlesOfParts>
    <vt:vector size="13" baseType="lpstr">
      <vt:lpstr>Tema de Office</vt:lpstr>
      <vt:lpstr>Cartoné</vt:lpstr>
      <vt:lpstr>Primera Guerra Mundial</vt:lpstr>
      <vt:lpstr>¿Por qué hablamos de que la Primera Guerra fue mundial? </vt:lpstr>
      <vt:lpstr>De la guerra rápida al estancamiento </vt:lpstr>
      <vt:lpstr>¿Cómo se fueron desarrollando las alianzas?</vt:lpstr>
      <vt:lpstr>Presentación de PowerPoint</vt:lpstr>
      <vt:lpstr>Países beligerantes</vt:lpstr>
      <vt:lpstr>Guerra de Trincheras (1914-1917)</vt:lpstr>
      <vt:lpstr>Guerra de Trincheras (1914-1917)</vt:lpstr>
      <vt:lpstr>Presentación de PowerPoint</vt:lpstr>
      <vt:lpstr>Guerra de Trincheras (1914-1917)</vt:lpstr>
      <vt:lpstr>Carta de un soldado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Primera Guerra Mundial</dc:title>
  <dc:creator>Fernando Schwartz</dc:creator>
  <cp:lastModifiedBy>Fernando Schwartz</cp:lastModifiedBy>
  <cp:revision>2</cp:revision>
  <dcterms:created xsi:type="dcterms:W3CDTF">2017-11-04T21:40:35Z</dcterms:created>
  <dcterms:modified xsi:type="dcterms:W3CDTF">2017-11-09T12:26:29Z</dcterms:modified>
</cp:coreProperties>
</file>