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2" r:id="rId4"/>
    <p:sldId id="275" r:id="rId5"/>
    <p:sldId id="282" r:id="rId6"/>
    <p:sldId id="277" r:id="rId7"/>
    <p:sldId id="257" r:id="rId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4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177D3-890B-9541-AA03-F434282BA4C9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1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54E14-D7CF-034A-8AE0-D278144F6D83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76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9D56F-66CC-E040-9FB2-88772A57EF08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10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34B1D-6740-B344-BCD1-56545FB2EF18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12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A41D8-1E0A-CE45-93AE-5B68D0F2D8E3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30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4FB3C-0772-824A-8294-94245E155E6E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8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A7144-79B6-DB49-AC9C-3F1962972086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26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B472F-4EA4-5445-9CD2-1F344C9ABFD6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70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624F4-9723-824C-AA92-2DE7D6E511FA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62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E729F-8414-174E-9B77-507760246BAA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99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066A3-6079-3D4F-9751-42C5F612F14D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5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33145D-216B-1542-BFAD-21BA27095859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file://localhost/http/::4.bp.blogspot.com:_eXHZJEYspEU:SqWmv8d9dkI:AAAAAAAAA0I:IZpmA2TkFEI:s400:Reformas+Borb%25C3%25B3nica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4391025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800" b="1">
                <a:solidFill>
                  <a:srgbClr val="800000"/>
                </a:solidFill>
                <a:latin typeface="Arial Narrow" charset="0"/>
                <a:cs typeface="Times New Roman" charset="0"/>
              </a:rPr>
              <a:t>ALGUNAS REFORMAS:</a:t>
            </a:r>
          </a:p>
          <a:p>
            <a:pPr eaLnBrk="1" hangingPunct="1">
              <a:spcBef>
                <a:spcPct val="50000"/>
              </a:spcBef>
            </a:pPr>
            <a:endParaRPr lang="es-ES" sz="2800" b="1">
              <a:solidFill>
                <a:srgbClr val="800000"/>
              </a:solidFill>
              <a:latin typeface="Arial Narrow" charset="0"/>
              <a:cs typeface="Times New Roman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2800" b="1">
                <a:solidFill>
                  <a:srgbClr val="800000"/>
                </a:solidFill>
                <a:latin typeface="Arial Narrow" charset="0"/>
                <a:cs typeface="Times New Roman" charset="0"/>
              </a:rPr>
              <a:t>*</a:t>
            </a:r>
            <a:r>
              <a:rPr lang="es-ES" sz="2800" b="1">
                <a:latin typeface="Arial Narrow" charset="0"/>
                <a:cs typeface="Times New Roman" charset="0"/>
              </a:rPr>
              <a:t>Nuevas unidades administrativas en América. </a:t>
            </a:r>
          </a:p>
          <a:p>
            <a:pPr eaLnBrk="1" hangingPunct="1">
              <a:spcBef>
                <a:spcPct val="50000"/>
              </a:spcBef>
            </a:pPr>
            <a:r>
              <a:rPr lang="es-ES" sz="2800" b="1">
                <a:latin typeface="Arial Narrow" charset="0"/>
                <a:cs typeface="Times New Roman" charset="0"/>
              </a:rPr>
              <a:t>Crearon: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sz="2800" b="1" u="sng">
                <a:latin typeface="Arial Narrow" charset="0"/>
                <a:cs typeface="Times New Roman" charset="0"/>
              </a:rPr>
              <a:t>Virreinatos</a:t>
            </a:r>
            <a:r>
              <a:rPr lang="es-ES" sz="2800" b="1">
                <a:latin typeface="Arial Narrow" charset="0"/>
                <a:cs typeface="Times New Roman" charset="0"/>
              </a:rPr>
              <a:t> como Nueva Granada y Río de la Plata.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sz="2800" b="1">
                <a:latin typeface="Arial Narrow" charset="0"/>
                <a:cs typeface="Times New Roman" charset="0"/>
              </a:rPr>
              <a:t> </a:t>
            </a:r>
            <a:r>
              <a:rPr lang="es-ES" sz="2800" b="1" u="sng">
                <a:latin typeface="Arial Narrow" charset="0"/>
                <a:cs typeface="Times New Roman" charset="0"/>
              </a:rPr>
              <a:t>Capitanías Generales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sz="2800" b="1">
                <a:latin typeface="Arial Narrow" charset="0"/>
                <a:cs typeface="Times New Roman" charset="0"/>
              </a:rPr>
              <a:t>En 1784 se suprimieron los corregimientos y se implantó el sistema de </a:t>
            </a:r>
            <a:r>
              <a:rPr lang="es-ES" sz="2800" b="1" u="sng">
                <a:latin typeface="Arial Narrow" charset="0"/>
                <a:cs typeface="Times New Roman" charset="0"/>
              </a:rPr>
              <a:t>intendencias</a:t>
            </a:r>
            <a:r>
              <a:rPr lang="es-ES" sz="2800" b="1">
                <a:latin typeface="Arial Narrow" charset="0"/>
                <a:cs typeface="Times New Roman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endParaRPr lang="es-ES" sz="2800" b="1">
              <a:latin typeface="Times New Roman" charset="0"/>
            </a:endParaRPr>
          </a:p>
        </p:txBody>
      </p:sp>
      <p:pic>
        <p:nvPicPr>
          <p:cNvPr id="9219" name="Picture 3" descr="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836613"/>
            <a:ext cx="3529013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284663" y="381000"/>
            <a:ext cx="4859337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sz="2400" b="1">
              <a:solidFill>
                <a:srgbClr val="660033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2400" b="1">
                <a:solidFill>
                  <a:srgbClr val="660033"/>
                </a:solidFill>
                <a:latin typeface="Times New Roman" charset="0"/>
                <a:cs typeface="Times New Roman" charset="0"/>
              </a:rPr>
              <a:t> </a:t>
            </a:r>
            <a:br>
              <a:rPr lang="es-ES" sz="2400" b="1">
                <a:solidFill>
                  <a:srgbClr val="660033"/>
                </a:solidFill>
                <a:latin typeface="Times New Roman" charset="0"/>
                <a:cs typeface="Times New Roman" charset="0"/>
              </a:rPr>
            </a:br>
            <a:r>
              <a:rPr lang="es-ES" sz="2800" b="1">
                <a:solidFill>
                  <a:srgbClr val="660033"/>
                </a:solidFill>
                <a:latin typeface="Arial Narrow" charset="0"/>
                <a:cs typeface="Times New Roman" charset="0"/>
              </a:rPr>
              <a:t>*Capitanía general de Chile: Hasta 1798 hizo parte del Virreinato del Perú. Su capital fue Santiago y ocupaba el actual territorio de Chile. </a:t>
            </a:r>
            <a:br>
              <a:rPr lang="es-ES" sz="2800" b="1">
                <a:solidFill>
                  <a:srgbClr val="660033"/>
                </a:solidFill>
                <a:latin typeface="Arial Narrow" charset="0"/>
                <a:cs typeface="Times New Roman" charset="0"/>
              </a:rPr>
            </a:br>
            <a:endParaRPr lang="es-ES" sz="2800" b="1">
              <a:solidFill>
                <a:srgbClr val="660033"/>
              </a:solidFill>
              <a:latin typeface="Arial Narrow" charset="0"/>
              <a:cs typeface="Times New Roman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2800" b="1">
                <a:solidFill>
                  <a:srgbClr val="660033"/>
                </a:solidFill>
                <a:latin typeface="Arial Narrow" charset="0"/>
                <a:cs typeface="Times New Roman" charset="0"/>
              </a:rPr>
              <a:t>*Virreinato del Río de La Plata: Abarcaba territorios de Paraguay, Uruguay y Argentina. Su capital fue Buenos Aires.</a:t>
            </a:r>
          </a:p>
        </p:txBody>
      </p:sp>
      <p:pic>
        <p:nvPicPr>
          <p:cNvPr id="10243" name="Picture 3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25923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pa_Virreinato_Nueva_Gr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23050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95738" y="620713"/>
            <a:ext cx="475297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200" b="1">
                <a:latin typeface="Arial Narrow" charset="0"/>
              </a:rPr>
              <a:t>*Virreinato de la Nueva Granada: comprendía los territorios situados entre Costa Rica y Ecuador. </a:t>
            </a:r>
          </a:p>
          <a:p>
            <a:pPr eaLnBrk="1" hangingPunct="1">
              <a:spcBef>
                <a:spcPct val="50000"/>
              </a:spcBef>
            </a:pPr>
            <a:r>
              <a:rPr lang="es-ES" sz="3200" b="1">
                <a:latin typeface="Arial Narrow" charset="0"/>
              </a:rPr>
              <a:t>*La Audiencia de Santa fe, las Provincias de Panamá y Quito. </a:t>
            </a:r>
          </a:p>
          <a:p>
            <a:pPr eaLnBrk="1" hangingPunct="1">
              <a:spcBef>
                <a:spcPct val="50000"/>
              </a:spcBef>
            </a:pPr>
            <a:r>
              <a:rPr lang="es-ES" sz="3200" b="1">
                <a:latin typeface="Arial Narrow" charset="0"/>
              </a:rPr>
              <a:t>*Hasta 1773 Caracas fue parte de este virreinato.</a:t>
            </a:r>
            <a:r>
              <a:rPr lang="es-ES" sz="3200">
                <a:solidFill>
                  <a:srgbClr val="800000"/>
                </a:solidFill>
                <a:latin typeface="Arial Narrow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s-ES" sz="32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69215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b="1">
                <a:latin typeface="Arial Narrow" charset="0"/>
                <a:cs typeface="Times New Roman" charset="0"/>
              </a:rPr>
              <a:t>En 1735 se suprime el sistema de flotas y galeones y se cambia por el sistema de </a:t>
            </a:r>
            <a:r>
              <a:rPr lang="es-CL" sz="2400" b="1" u="sng">
                <a:latin typeface="Arial Narrow" charset="0"/>
                <a:cs typeface="Times New Roman" charset="0"/>
              </a:rPr>
              <a:t>Navíos de Registro.</a:t>
            </a:r>
          </a:p>
          <a:p>
            <a:pPr eaLnBrk="1" hangingPunct="1">
              <a:spcBef>
                <a:spcPct val="50000"/>
              </a:spcBef>
            </a:pPr>
            <a:endParaRPr lang="es-ES" sz="2400" b="1">
              <a:latin typeface="Arial Narrow" charset="0"/>
              <a:cs typeface="Times New Roman" charset="0"/>
            </a:endParaRPr>
          </a:p>
        </p:txBody>
      </p:sp>
      <p:pic>
        <p:nvPicPr>
          <p:cNvPr id="12291" name="Picture 3" descr="fragata-52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364807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075" y="2205038"/>
            <a:ext cx="4883150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0"/>
            <a:ext cx="8382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sz="2400">
              <a:solidFill>
                <a:srgbClr val="666666"/>
              </a:solidFill>
              <a:latin typeface="Times New Roman" charset="0"/>
              <a:cs typeface="Times New Roman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ES" sz="4400" b="1">
                <a:latin typeface="Times New Roman" charset="0"/>
                <a:cs typeface="Times New Roman" charset="0"/>
              </a:rPr>
              <a:t> </a:t>
            </a:r>
          </a:p>
          <a:p>
            <a:pPr eaLnBrk="1" hangingPunct="1">
              <a:spcBef>
                <a:spcPct val="50000"/>
              </a:spcBef>
            </a:pPr>
            <a:endParaRPr lang="es-ES" sz="4400" b="1">
              <a:latin typeface="Times New Roman" charset="0"/>
            </a:endParaRPr>
          </a:p>
        </p:txBody>
      </p:sp>
      <p:sp>
        <p:nvSpPr>
          <p:cNvPr id="13315" name="CuadroTexto 1"/>
          <p:cNvSpPr txBox="1">
            <a:spLocks noChangeArrowheads="1"/>
          </p:cNvSpPr>
          <p:nvPr/>
        </p:nvSpPr>
        <p:spPr bwMode="auto">
          <a:xfrm>
            <a:off x="371475" y="115888"/>
            <a:ext cx="8593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latin typeface="Monotype Corsiva" charset="0"/>
              </a:rPr>
              <a:t>1778: REGLAMENTO DE LIBRE COMERCIO</a:t>
            </a:r>
            <a:endParaRPr lang="es-CL" sz="3600" b="1">
              <a:latin typeface="Monotype Corsiva" charset="0"/>
            </a:endParaRPr>
          </a:p>
        </p:txBody>
      </p:sp>
      <p:pic>
        <p:nvPicPr>
          <p:cNvPr id="1331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9013"/>
            <a:ext cx="3500438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://www.tesorillo.com/articulos/libro/portobel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1733550"/>
            <a:ext cx="5715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5 CuadroTexto"/>
          <p:cNvSpPr txBox="1">
            <a:spLocks noChangeArrowheads="1"/>
          </p:cNvSpPr>
          <p:nvPr/>
        </p:nvSpPr>
        <p:spPr bwMode="auto">
          <a:xfrm>
            <a:off x="4429125" y="5500688"/>
            <a:ext cx="3500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CL" b="1">
                <a:latin typeface="Arial Narrow" charset="0"/>
              </a:rPr>
              <a:t>FERIA DE PORTOBELO, PANAMÁ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sz="2400">
              <a:latin typeface="Times New Roman" charset="0"/>
            </a:endParaRPr>
          </a:p>
        </p:txBody>
      </p:sp>
      <p:pic>
        <p:nvPicPr>
          <p:cNvPr id="23555" name="Picture 3" descr="ElsigloXV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5612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539750" y="404813"/>
            <a:ext cx="8135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/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s-CL"/>
          </a:p>
        </p:txBody>
      </p:sp>
      <p:pic>
        <p:nvPicPr>
          <p:cNvPr id="15364" name="Picture 7" descr="http://4.bp.blogspot.com/_eXHZJEYspEU/SqWmv8d9dkI/AAAAAAAAA0I/IZpmA2TkFEI/s400/Reformas+Borb%C3%B3nica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s-C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113</Words>
  <Application>Microsoft Macintosh PowerPoint</Application>
  <PresentationFormat>Presentación en pantalla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MariaInes</dc:creator>
  <cp:lastModifiedBy>Jimena Bustos Perez</cp:lastModifiedBy>
  <cp:revision>21</cp:revision>
  <dcterms:created xsi:type="dcterms:W3CDTF">2010-03-10T22:45:16Z</dcterms:created>
  <dcterms:modified xsi:type="dcterms:W3CDTF">2014-05-07T16:27:41Z</dcterms:modified>
</cp:coreProperties>
</file>