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116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551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5135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36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3097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139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990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73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7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793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5785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348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84648-765A-1145-8B97-67FD9B40A859}" type="datetimeFigureOut">
              <a:rPr lang="es-ES" smtClean="0"/>
              <a:t>07-05-14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4D636-CAFD-8841-9B70-319E89B7BC73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0040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http/::upload.wikimedia.org:wikipedia:commons:9:96:Mapa_Virreinato_Rio_de_la_Plata2.png" TargetMode="External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7217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250825" y="823913"/>
            <a:ext cx="8583613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</a:rPr>
              <a:t>EL IMPERIO ESPAÑOL BAJO LOS BORBONES</a:t>
            </a:r>
          </a:p>
          <a:p>
            <a:pPr algn="ctr" eaLnBrk="1" hangingPunct="1">
              <a:spcBef>
                <a:spcPct val="50000"/>
              </a:spcBef>
            </a:pPr>
            <a:endParaRPr lang="es-ES" sz="4400" b="1">
              <a:latin typeface="Monotype Corsiva" charset="0"/>
            </a:endParaRPr>
          </a:p>
        </p:txBody>
      </p:sp>
      <p:pic>
        <p:nvPicPr>
          <p:cNvPr id="2051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75"/>
            <a:ext cx="306705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2479675"/>
            <a:ext cx="3535362" cy="33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CuadroTexto 3"/>
          <p:cNvSpPr txBox="1">
            <a:spLocks noChangeArrowheads="1"/>
          </p:cNvSpPr>
          <p:nvPr/>
        </p:nvSpPr>
        <p:spPr bwMode="auto">
          <a:xfrm>
            <a:off x="0" y="5949950"/>
            <a:ext cx="2886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b="1">
                <a:latin typeface="Arial Narrow" charset="0"/>
              </a:rPr>
              <a:t>FELIPE D’ ANJOU O FELIPE V (1700-1746)</a:t>
            </a:r>
            <a:endParaRPr lang="es-CL" b="1">
              <a:latin typeface="Arial Narrow" charset="0"/>
            </a:endParaRPr>
          </a:p>
        </p:txBody>
      </p:sp>
      <p:sp>
        <p:nvSpPr>
          <p:cNvPr id="2054" name="CuadroTexto 4"/>
          <p:cNvSpPr txBox="1">
            <a:spLocks noChangeArrowheads="1"/>
          </p:cNvSpPr>
          <p:nvPr/>
        </p:nvSpPr>
        <p:spPr bwMode="auto">
          <a:xfrm>
            <a:off x="7059613" y="5949950"/>
            <a:ext cx="1727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>
                <a:latin typeface="Arial Narrow" charset="0"/>
              </a:rPr>
              <a:t>CARLOS III (1759-1788) </a:t>
            </a:r>
            <a:endParaRPr lang="es-CL" b="1">
              <a:latin typeface="Arial Narrow" charset="0"/>
            </a:endParaRPr>
          </a:p>
        </p:txBody>
      </p:sp>
      <p:sp>
        <p:nvSpPr>
          <p:cNvPr id="2055" name="6 CuadroTexto"/>
          <p:cNvSpPr txBox="1">
            <a:spLocks noChangeArrowheads="1"/>
          </p:cNvSpPr>
          <p:nvPr/>
        </p:nvSpPr>
        <p:spPr bwMode="auto">
          <a:xfrm>
            <a:off x="214313" y="46038"/>
            <a:ext cx="43576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CL" sz="1200" b="1">
                <a:latin typeface="Arial Narrow" charset="0"/>
              </a:rPr>
              <a:t>Colegio de los SSCC de Providencia</a:t>
            </a:r>
          </a:p>
          <a:p>
            <a:r>
              <a:rPr lang="es-CL" sz="1200" b="1">
                <a:latin typeface="Arial Narrow" charset="0"/>
              </a:rPr>
              <a:t>Sector: Historia, Geografía y Cs. Sociales</a:t>
            </a:r>
          </a:p>
          <a:p>
            <a:r>
              <a:rPr lang="es-CL" sz="1200" b="1">
                <a:latin typeface="Arial Narrow" charset="0"/>
              </a:rPr>
              <a:t>Nivel: II Medio</a:t>
            </a:r>
          </a:p>
          <a:p>
            <a:r>
              <a:rPr lang="es-CL" sz="1200" b="1">
                <a:latin typeface="Arial Narrow" charset="0"/>
              </a:rPr>
              <a:t>U. Temática II</a:t>
            </a:r>
          </a:p>
        </p:txBody>
      </p:sp>
      <p:pic>
        <p:nvPicPr>
          <p:cNvPr id="2056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500313"/>
            <a:ext cx="25177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8 CuadroTexto"/>
          <p:cNvSpPr txBox="1">
            <a:spLocks noChangeArrowheads="1"/>
          </p:cNvSpPr>
          <p:nvPr/>
        </p:nvSpPr>
        <p:spPr bwMode="auto">
          <a:xfrm>
            <a:off x="3500438" y="5929313"/>
            <a:ext cx="17145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s-CL" b="1">
                <a:latin typeface="Arial Narrow" charset="0"/>
              </a:rPr>
              <a:t>FERNANDO VI (1746-1759)</a:t>
            </a:r>
          </a:p>
        </p:txBody>
      </p:sp>
    </p:spTree>
    <p:extLst>
      <p:ext uri="{BB962C8B-B14F-4D97-AF65-F5344CB8AC3E}">
        <p14:creationId xmlns:p14="http://schemas.microsoft.com/office/powerpoint/2010/main" val="47569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04800" y="-603250"/>
            <a:ext cx="83820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sz="2400">
              <a:solidFill>
                <a:srgbClr val="666666"/>
              </a:solidFill>
              <a:latin typeface="Times New Roman" charset="0"/>
              <a:cs typeface="Times New Roman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  <a:cs typeface="Times New Roman" charset="0"/>
              </a:rPr>
              <a:t>ILUSTRACIÓN  EUROPEA  S.XVIII</a:t>
            </a:r>
          </a:p>
          <a:p>
            <a:pPr eaLnBrk="1" hangingPunct="1">
              <a:spcBef>
                <a:spcPct val="50000"/>
              </a:spcBef>
            </a:pPr>
            <a:endParaRPr lang="es-ES" sz="4400" b="1">
              <a:latin typeface="Times New Roman" charset="0"/>
            </a:endParaRPr>
          </a:p>
        </p:txBody>
      </p:sp>
      <p:pic>
        <p:nvPicPr>
          <p:cNvPr id="3075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84313"/>
            <a:ext cx="2620962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CuadroTexto 2"/>
          <p:cNvSpPr txBox="1">
            <a:spLocks noChangeArrowheads="1"/>
          </p:cNvSpPr>
          <p:nvPr/>
        </p:nvSpPr>
        <p:spPr bwMode="auto">
          <a:xfrm>
            <a:off x="214313" y="5589588"/>
            <a:ext cx="26050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/>
              <a:t>Enciclopedia de Diderot y D’Alembert</a:t>
            </a:r>
            <a:endParaRPr lang="es-CL" b="1"/>
          </a:p>
        </p:txBody>
      </p:sp>
      <p:pic>
        <p:nvPicPr>
          <p:cNvPr id="3077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857250"/>
            <a:ext cx="2238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CuadroTexto 4"/>
          <p:cNvSpPr txBox="1">
            <a:spLocks noChangeArrowheads="1"/>
          </p:cNvSpPr>
          <p:nvPr/>
        </p:nvSpPr>
        <p:spPr bwMode="auto">
          <a:xfrm>
            <a:off x="3063875" y="3357563"/>
            <a:ext cx="25796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b="1"/>
              <a:t>Montesquieu:</a:t>
            </a:r>
          </a:p>
          <a:p>
            <a:pPr algn="ctr" eaLnBrk="1" hangingPunct="1"/>
            <a:r>
              <a:rPr lang="es-CL" i="1"/>
              <a:t>“El espíritu de las leyes” </a:t>
            </a:r>
            <a:r>
              <a:rPr lang="es-CL"/>
              <a:t>(1748)</a:t>
            </a:r>
            <a:endParaRPr lang="es-CL" b="1"/>
          </a:p>
        </p:txBody>
      </p:sp>
      <p:pic>
        <p:nvPicPr>
          <p:cNvPr id="3079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052513"/>
            <a:ext cx="189547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CuadroTexto 7"/>
          <p:cNvSpPr txBox="1">
            <a:spLocks noChangeArrowheads="1"/>
          </p:cNvSpPr>
          <p:nvPr/>
        </p:nvSpPr>
        <p:spPr bwMode="auto">
          <a:xfrm>
            <a:off x="5929313" y="3573463"/>
            <a:ext cx="3000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b="1"/>
              <a:t>Jean Jacques Rousseau</a:t>
            </a:r>
            <a:r>
              <a:rPr lang="en-US" b="1" i="1"/>
              <a:t>: </a:t>
            </a:r>
            <a:r>
              <a:rPr lang="en-US" i="1"/>
              <a:t>“</a:t>
            </a:r>
            <a:r>
              <a:rPr lang="es-CL" i="1"/>
              <a:t>Contrato social</a:t>
            </a:r>
            <a:r>
              <a:rPr lang="es-CL"/>
              <a:t> “(1762)</a:t>
            </a:r>
            <a:endParaRPr lang="es-CL" b="1"/>
          </a:p>
        </p:txBody>
      </p:sp>
      <p:pic>
        <p:nvPicPr>
          <p:cNvPr id="3081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4357688"/>
            <a:ext cx="19526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CuadroTexto 9"/>
          <p:cNvSpPr txBox="1">
            <a:spLocks noChangeArrowheads="1"/>
          </p:cNvSpPr>
          <p:nvPr/>
        </p:nvSpPr>
        <p:spPr bwMode="auto">
          <a:xfrm>
            <a:off x="5715000" y="5321300"/>
            <a:ext cx="29908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b="1"/>
              <a:t>Voltaire: “</a:t>
            </a:r>
            <a:r>
              <a:rPr lang="es-CL" i="1"/>
              <a:t>Tratado sobre la tolerancia”</a:t>
            </a:r>
            <a:r>
              <a:rPr lang="en-US"/>
              <a:t> (1763)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5383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04800" y="0"/>
            <a:ext cx="8382000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400" b="1">
                <a:latin typeface="Times New Roman" charset="0"/>
                <a:cs typeface="Times New Roman" charset="0"/>
              </a:rPr>
              <a:t> </a:t>
            </a:r>
          </a:p>
          <a:p>
            <a:pPr eaLnBrk="1" hangingPunct="1">
              <a:spcBef>
                <a:spcPct val="50000"/>
              </a:spcBef>
            </a:pPr>
            <a:endParaRPr lang="es-ES" sz="4400" b="1">
              <a:latin typeface="Times New Roman" charset="0"/>
            </a:endParaRPr>
          </a:p>
        </p:txBody>
      </p:sp>
      <p:pic>
        <p:nvPicPr>
          <p:cNvPr id="4099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500063"/>
            <a:ext cx="9166225" cy="635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CuadroTexto 3"/>
          <p:cNvSpPr txBox="1">
            <a:spLocks noChangeArrowheads="1"/>
          </p:cNvSpPr>
          <p:nvPr/>
        </p:nvSpPr>
        <p:spPr bwMode="auto">
          <a:xfrm>
            <a:off x="1619250" y="0"/>
            <a:ext cx="5473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200" b="1">
                <a:latin typeface="Monotype Corsiva" charset="0"/>
              </a:rPr>
              <a:t>ABSOLUTISMO MONÁRQUICO</a:t>
            </a:r>
            <a:endParaRPr lang="es-CL" sz="3200" b="1">
              <a:latin typeface="Monotype Corsi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4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04800" y="0"/>
            <a:ext cx="83820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sz="2400">
              <a:solidFill>
                <a:srgbClr val="666666"/>
              </a:solidFill>
              <a:latin typeface="Times New Roman" charset="0"/>
              <a:cs typeface="Times New Roman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Times New Roman" charset="0"/>
                <a:cs typeface="Times New Roman" charset="0"/>
              </a:rPr>
              <a:t> </a:t>
            </a:r>
          </a:p>
          <a:p>
            <a:pPr eaLnBrk="1" hangingPunct="1">
              <a:spcBef>
                <a:spcPct val="50000"/>
              </a:spcBef>
            </a:pPr>
            <a:endParaRPr lang="es-ES" sz="4400" b="1">
              <a:latin typeface="Times New Roman" charset="0"/>
            </a:endParaRPr>
          </a:p>
        </p:txBody>
      </p:sp>
      <p:pic>
        <p:nvPicPr>
          <p:cNvPr id="5123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3438"/>
            <a:ext cx="9144000" cy="602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330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714500" y="115888"/>
            <a:ext cx="35052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</a:rPr>
              <a:t>REFORMAS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</a:rPr>
              <a:t>BORBONICAS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</a:rPr>
              <a:t>EN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Monotype Corsiva" charset="0"/>
              </a:rPr>
              <a:t>AMÉRICA</a:t>
            </a:r>
          </a:p>
        </p:txBody>
      </p:sp>
      <p:pic>
        <p:nvPicPr>
          <p:cNvPr id="6147" name="Picture 3" descr="Ubicación de Virreinato del Río de la Plata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28588"/>
            <a:ext cx="2955925" cy="417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835400"/>
            <a:ext cx="5238750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1 CuadroTexto"/>
          <p:cNvSpPr txBox="1">
            <a:spLocks noChangeArrowheads="1"/>
          </p:cNvSpPr>
          <p:nvPr/>
        </p:nvSpPr>
        <p:spPr bwMode="auto">
          <a:xfrm>
            <a:off x="5867400" y="5157788"/>
            <a:ext cx="29559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s-CL">
                <a:latin typeface="Arial Narrow" charset="0"/>
              </a:rPr>
              <a:t>CAMINO DE LA CIUDAD DE CARTAGENA (COLOMBIA) A PORTOBELO (PANAMÁ), 1748</a:t>
            </a:r>
          </a:p>
        </p:txBody>
      </p:sp>
    </p:spTree>
    <p:extLst>
      <p:ext uri="{BB962C8B-B14F-4D97-AF65-F5344CB8AC3E}">
        <p14:creationId xmlns:p14="http://schemas.microsoft.com/office/powerpoint/2010/main" val="656885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04800" y="0"/>
            <a:ext cx="8382000" cy="778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sz="2400">
              <a:solidFill>
                <a:srgbClr val="666666"/>
              </a:solidFill>
              <a:latin typeface="Times New Roman" charset="0"/>
              <a:cs typeface="Times New Roman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" sz="4000" b="1">
                <a:latin typeface="Arial Narrow" charset="0"/>
                <a:cs typeface="Times New Roman" charset="0"/>
              </a:rPr>
              <a:t>¿Qué son las reformas borbónicas?</a:t>
            </a:r>
          </a:p>
          <a:p>
            <a:pPr algn="ctr" eaLnBrk="1" hangingPunct="1">
              <a:spcBef>
                <a:spcPct val="50000"/>
              </a:spcBef>
            </a:pPr>
            <a:endParaRPr lang="es-ES" sz="4000" b="1">
              <a:latin typeface="Arial Narrow" charset="0"/>
              <a:cs typeface="Times New Roman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" sz="4000" b="1">
                <a:latin typeface="Arial Narrow" charset="0"/>
                <a:cs typeface="Times New Roman" charset="0"/>
              </a:rPr>
              <a:t>Conjunto de grandes cambios económicos, políticos y administrativos que impulsaron los reyes borbones de España, durante el siglo XVIII, para la metrópoli y sus colonias</a:t>
            </a:r>
            <a:r>
              <a:rPr lang="es-ES" sz="4400" b="1">
                <a:latin typeface="Arial Narrow" charset="0"/>
                <a:cs typeface="Times New Roman" charset="0"/>
              </a:rPr>
              <a:t>.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400" b="1">
                <a:latin typeface="Times New Roman" charset="0"/>
                <a:cs typeface="Times New Roman" charset="0"/>
              </a:rPr>
              <a:t> </a:t>
            </a:r>
          </a:p>
          <a:p>
            <a:pPr eaLnBrk="1" hangingPunct="1">
              <a:spcBef>
                <a:spcPct val="50000"/>
              </a:spcBef>
            </a:pPr>
            <a:endParaRPr lang="es-ES" sz="4400" b="1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529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76600" y="228600"/>
            <a:ext cx="5867400" cy="649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200" b="1">
                <a:latin typeface="Times New Roman" charset="0"/>
                <a:cs typeface="Times New Roman" charset="0"/>
              </a:rPr>
              <a:t>Estas reformas fueron iniciadas por Felipe V (1700-1746).</a:t>
            </a:r>
          </a:p>
          <a:p>
            <a:pPr eaLnBrk="1" hangingPunct="1">
              <a:spcBef>
                <a:spcPct val="50000"/>
              </a:spcBef>
            </a:pPr>
            <a:r>
              <a:rPr lang="es-ES" sz="3200" b="1">
                <a:latin typeface="Times New Roman" charset="0"/>
                <a:cs typeface="Times New Roman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3200" b="1">
              <a:latin typeface="Times New Roman" charset="0"/>
              <a:cs typeface="Times New Roman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s-ES" sz="3200" b="1">
                <a:latin typeface="Times New Roman" charset="0"/>
                <a:cs typeface="Times New Roman" charset="0"/>
              </a:rPr>
              <a:t>Continuadas por Fernando VI (1746-1759) </a:t>
            </a:r>
          </a:p>
          <a:p>
            <a:pPr eaLnBrk="1" hangingPunct="1">
              <a:spcBef>
                <a:spcPct val="50000"/>
              </a:spcBef>
            </a:pPr>
            <a:endParaRPr lang="es-ES" sz="3200" b="1">
              <a:latin typeface="Times New Roman" charset="0"/>
              <a:cs typeface="Times New Roman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s-ES" sz="3200" b="1">
                <a:latin typeface="Times New Roman" charset="0"/>
                <a:cs typeface="Times New Roman" charset="0"/>
              </a:rPr>
              <a:t>Desarrolladas principalmente por Carlos III (1759-1788). </a:t>
            </a:r>
          </a:p>
          <a:p>
            <a:pPr eaLnBrk="1" hangingPunct="1">
              <a:spcBef>
                <a:spcPct val="50000"/>
              </a:spcBef>
            </a:pPr>
            <a:r>
              <a:rPr lang="es-ES" sz="3200" b="1">
                <a:latin typeface="Times New Roman" charset="0"/>
              </a:rPr>
              <a:t>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191000" y="28860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endParaRPr lang="es-CL"/>
          </a:p>
        </p:txBody>
      </p:sp>
      <p:pic>
        <p:nvPicPr>
          <p:cNvPr id="8196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875"/>
            <a:ext cx="2468562" cy="230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16163"/>
            <a:ext cx="2468562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313238"/>
            <a:ext cx="2468562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035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Macintosh PowerPoint</Application>
  <PresentationFormat>Presentación en pantalla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SSCC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Jimena Bustos Perez</dc:creator>
  <cp:lastModifiedBy>Jimena Bustos Perez</cp:lastModifiedBy>
  <cp:revision>1</cp:revision>
  <dcterms:created xsi:type="dcterms:W3CDTF">2014-05-07T16:24:47Z</dcterms:created>
  <dcterms:modified xsi:type="dcterms:W3CDTF">2014-05-07T16:25:06Z</dcterms:modified>
</cp:coreProperties>
</file>