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64" r:id="rId4"/>
    <p:sldId id="260" r:id="rId5"/>
    <p:sldId id="257" r:id="rId6"/>
    <p:sldId id="265" r:id="rId7"/>
    <p:sldId id="261" r:id="rId8"/>
    <p:sldId id="262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9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3250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6224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9291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042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5908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8014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6847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6646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7033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2976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8470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B2171-497C-EE45-B0EE-34CC6FBD5F7A}" type="datetimeFigureOut">
              <a:rPr lang="es-ES" smtClean="0"/>
              <a:t>10-04-15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3589B-DD14-4D49-BC68-0D20E052059F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448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alphaModFix amt="57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4215345"/>
            <a:ext cx="7772400" cy="1470025"/>
          </a:xfrm>
        </p:spPr>
        <p:txBody>
          <a:bodyPr/>
          <a:lstStyle/>
          <a:p>
            <a:r>
              <a:rPr lang="es-ES" b="1" dirty="0" smtClean="0"/>
              <a:t>EL IMPERIALISMO COLONIAL</a:t>
            </a:r>
            <a:br>
              <a:rPr lang="es-ES" b="1" dirty="0" smtClean="0"/>
            </a:br>
            <a:r>
              <a:rPr lang="es-ES" b="1" dirty="0" smtClean="0"/>
              <a:t>siglo XIX</a:t>
            </a:r>
            <a:endParaRPr lang="es-ES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43006" y="3886200"/>
            <a:ext cx="6400800" cy="1752600"/>
          </a:xfrm>
        </p:spPr>
        <p:txBody>
          <a:bodyPr/>
          <a:lstStyle/>
          <a:p>
            <a:endParaRPr lang="es-ES" b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195376" y="309322"/>
            <a:ext cx="3321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Colegio SSCC Providencia</a:t>
            </a:r>
          </a:p>
          <a:p>
            <a:r>
              <a:rPr lang="es-ES" sz="1200" dirty="0" smtClean="0"/>
              <a:t>Sector. Historia, Geografía y Cs. Sociales</a:t>
            </a:r>
          </a:p>
          <a:p>
            <a:r>
              <a:rPr lang="es-ES" sz="1200" dirty="0" smtClean="0"/>
              <a:t>Nivel: </a:t>
            </a:r>
            <a:r>
              <a:rPr lang="es-ES" sz="1200" dirty="0" err="1" smtClean="0"/>
              <a:t>Iº</a:t>
            </a:r>
            <a:r>
              <a:rPr lang="es-ES" sz="1200" dirty="0" smtClean="0"/>
              <a:t> Medio</a:t>
            </a:r>
            <a:endParaRPr lang="es-ES" sz="1200" dirty="0"/>
          </a:p>
        </p:txBody>
      </p:sp>
    </p:spTree>
    <p:extLst>
      <p:ext uri="{BB962C8B-B14F-4D97-AF65-F5344CB8AC3E}">
        <p14:creationId xmlns:p14="http://schemas.microsoft.com/office/powerpoint/2010/main" val="1071945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1908" y="455843"/>
            <a:ext cx="85965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charset="2"/>
              <a:buChar char="ü"/>
            </a:pPr>
            <a:r>
              <a:rPr lang="es-ES" sz="2400" dirty="0"/>
              <a:t>El siglo XIX fue un período de expansión imperial incomparable (La Era del Imperialismo)</a:t>
            </a:r>
            <a:r>
              <a:rPr lang="es-ES" sz="2400" dirty="0" smtClean="0"/>
              <a:t>.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s-ES" sz="2400" dirty="0" smtClean="0"/>
              <a:t>Correspondió </a:t>
            </a:r>
            <a:r>
              <a:rPr lang="es-ES" sz="2400" dirty="0"/>
              <a:t>a la expansión del dominio europeo sobre los pueblos de otros continentes e incluyó el ámbito económico, cultural y geográfico. Se le conoce también como imperialismo colonial y/o colonialismo. </a:t>
            </a:r>
            <a:endParaRPr lang="es-ES" sz="2400" dirty="0" smtClean="0"/>
          </a:p>
          <a:p>
            <a:pPr algn="just"/>
            <a:endParaRPr lang="es-ES" sz="2400" dirty="0"/>
          </a:p>
        </p:txBody>
      </p:sp>
      <p:pic>
        <p:nvPicPr>
          <p:cNvPr id="3" name="Marcador de contenido 5" descr="caricatura-1885-imperialismo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339" r="-33339"/>
          <a:stretch>
            <a:fillRect/>
          </a:stretch>
        </p:blipFill>
        <p:spPr>
          <a:xfrm>
            <a:off x="131954" y="709306"/>
            <a:ext cx="8806494" cy="553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703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Congreso de Berlín (1884-5)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ES" dirty="0" smtClean="0"/>
              <a:t>Los países europeos se repartieron África, sin la participación de ningún representante de los pueblos africanos.</a:t>
            </a:r>
          </a:p>
          <a:p>
            <a:r>
              <a:rPr lang="es-ES" dirty="0" smtClean="0"/>
              <a:t>Constituyó el punto culminante de la política del colonialismo (imperialismo colonial) europeo.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738" b="-97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45155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perialismo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6100"/>
            <a:ext cx="9144000" cy="576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0449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perios Coloniale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8396"/>
            <a:ext cx="9144000" cy="613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97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conteni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388" r="-23388"/>
          <a:stretch>
            <a:fillRect/>
          </a:stretch>
        </p:blipFill>
        <p:spPr>
          <a:xfrm>
            <a:off x="-241160" y="643000"/>
            <a:ext cx="9385160" cy="548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99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contenido 3" descr="esquem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88" r="-1488"/>
          <a:stretch>
            <a:fillRect/>
          </a:stretch>
        </p:blipFill>
        <p:spPr>
          <a:xfrm>
            <a:off x="457200" y="466725"/>
            <a:ext cx="8229600" cy="565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46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_IMPERIALISMO_COLONIAL_CONSECUENCIAS_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119" y="369725"/>
            <a:ext cx="7984198" cy="598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4193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112</Words>
  <Application>Microsoft Macintosh PowerPoint</Application>
  <PresentationFormat>Presentación en pantalla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EL IMPERIALISMO COLONIAL siglo XIX</vt:lpstr>
      <vt:lpstr>Presentación de PowerPoint</vt:lpstr>
      <vt:lpstr>Congreso de Berlín (1884-5)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SSCC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Jimena Bustos Perez</dc:creator>
  <cp:lastModifiedBy>Jimena Bustos Perez</cp:lastModifiedBy>
  <cp:revision>9</cp:revision>
  <dcterms:created xsi:type="dcterms:W3CDTF">2011-05-13T02:55:16Z</dcterms:created>
  <dcterms:modified xsi:type="dcterms:W3CDTF">2015-04-11T00:32:24Z</dcterms:modified>
</cp:coreProperties>
</file>