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63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11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88F08-264D-1646-930D-E8D9A8216639}" type="slidenum">
              <a:rPr lang="es-ES"/>
              <a:pPr>
                <a:defRPr/>
              </a:pPr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542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17BEB-F915-544D-9FCB-FE5E1FA14195}" type="slidenum">
              <a:rPr lang="es-ES"/>
              <a:pPr>
                <a:defRPr/>
              </a:pPr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7048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3.jpe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2E3DD41-09D5-C145-8F70-8190A378014B}" type="datetimeFigureOut">
              <a:rPr lang="es-ES" smtClean="0"/>
              <a:t>30-07-13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27E771B-815A-0346-83FA-4B62F614E889}" type="slidenum">
              <a:rPr lang="es-ES" smtClean="0"/>
              <a:t>‹Nr.›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La Ilustración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El poder de la razón</a:t>
            </a: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280402" y="197948"/>
            <a:ext cx="41565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Colegio SSCC Providencia</a:t>
            </a:r>
          </a:p>
          <a:p>
            <a:r>
              <a:rPr lang="es-ES" sz="1200" dirty="0" smtClean="0"/>
              <a:t>Sector: Historia, Geografía y Cs. Sociales</a:t>
            </a:r>
          </a:p>
          <a:p>
            <a:r>
              <a:rPr lang="es-ES" sz="1200" dirty="0" smtClean="0"/>
              <a:t>Nivel: 8º Básico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6621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7600" y="1100667"/>
            <a:ext cx="6976533" cy="4622402"/>
          </a:xfrm>
        </p:spPr>
        <p:txBody>
          <a:bodyPr>
            <a:normAutofit/>
          </a:bodyPr>
          <a:lstStyle/>
          <a:p>
            <a:pPr marL="533400" indent="-533400" algn="just">
              <a:defRPr/>
            </a:pPr>
            <a:r>
              <a:rPr lang="es-CL" dirty="0">
                <a:latin typeface="Arial Rounded MT Bold" charset="0"/>
              </a:rPr>
              <a:t>Movimiento intelectual europeo del siglo XVII y XVIII que plantea que sólo la razón permite explicar y conocer las cosas y debe ser la base de la civilización.</a:t>
            </a:r>
          </a:p>
          <a:p>
            <a:pPr marL="533400" indent="-533400" algn="just">
              <a:defRPr/>
            </a:pPr>
            <a:r>
              <a:rPr lang="es-CL" dirty="0">
                <a:latin typeface="Arial Rounded MT Bold" charset="0"/>
              </a:rPr>
              <a:t>Sus ideas centrales eran: fe ciega en la razón, tolerancia religiosa (incluso ateos), el progreso indefinido, actitud crítica ante todo, especialmente ante la monarquía absoluta, el orden social, los dogmas religiosos y el orden económico.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033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088620" y="857765"/>
            <a:ext cx="4187525" cy="5268398"/>
          </a:xfrm>
        </p:spPr>
        <p:txBody>
          <a:bodyPr>
            <a:normAutofit/>
          </a:bodyPr>
          <a:lstStyle/>
          <a:p>
            <a:pPr marL="0" indent="0" algn="just" eaLnBrk="1" hangingPunct="1">
              <a:buNone/>
              <a:defRPr/>
            </a:pPr>
            <a:r>
              <a:rPr lang="es-CL" sz="2600" u="sng" dirty="0" smtClean="0">
                <a:latin typeface="Arial Rounded MT Bold" charset="0"/>
                <a:cs typeface="+mn-cs"/>
              </a:rPr>
              <a:t>Representantes e ideas:</a:t>
            </a:r>
          </a:p>
          <a:p>
            <a:pPr algn="just" eaLnBrk="1" hangingPunct="1">
              <a:buFont typeface="Arial"/>
              <a:buChar char="•"/>
              <a:defRPr/>
            </a:pPr>
            <a:r>
              <a:rPr lang="es-CL" sz="2600" dirty="0" smtClean="0">
                <a:latin typeface="Arial Rounded MT Bold" charset="0"/>
                <a:cs typeface="+mn-cs"/>
              </a:rPr>
              <a:t>John Locke: Inglés, precursor del liberalismo, plantea que el ser humano posee derechos naturales (libertad, igualdad, propiedad). Postula la posibilidad del tiranicidio.</a:t>
            </a:r>
            <a:endParaRPr lang="es-ES" sz="2600" dirty="0" smtClean="0">
              <a:latin typeface="Arial Rounded MT Bold" charset="0"/>
              <a:cs typeface="+mn-cs"/>
            </a:endParaRPr>
          </a:p>
        </p:txBody>
      </p:sp>
      <p:pic>
        <p:nvPicPr>
          <p:cNvPr id="27658" name="Picture 10" descr="lock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76145" y="1484313"/>
            <a:ext cx="2970918" cy="341484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09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288506" y="1600200"/>
            <a:ext cx="3810172" cy="4525963"/>
          </a:xfrm>
        </p:spPr>
        <p:txBody>
          <a:bodyPr/>
          <a:lstStyle/>
          <a:p>
            <a:pPr algn="just" eaLnBrk="1" hangingPunct="1">
              <a:buFont typeface="Arial"/>
              <a:buChar char="•"/>
              <a:defRPr/>
            </a:pPr>
            <a:r>
              <a:rPr lang="es-CL" sz="2400" dirty="0" smtClean="0">
                <a:latin typeface="Arial Rounded MT Bold" charset="0"/>
                <a:cs typeface="+mn-cs"/>
              </a:rPr>
              <a:t>Adam Smith: Creador del liberalismo económico (capitalismo), sostenía que el Estado no debía intervenir en la economía, sino que se debía respetar el libre juego de la oferta y la demanda.</a:t>
            </a:r>
            <a:endParaRPr lang="es-ES" sz="2400" dirty="0" smtClean="0">
              <a:latin typeface="Arial Rounded MT Bold" charset="0"/>
              <a:cs typeface="+mn-cs"/>
            </a:endParaRPr>
          </a:p>
        </p:txBody>
      </p:sp>
      <p:pic>
        <p:nvPicPr>
          <p:cNvPr id="30727" name="Picture 7" descr="smith_adam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412875"/>
            <a:ext cx="3238500" cy="35909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63804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006148" y="1088702"/>
            <a:ext cx="3489651" cy="5037461"/>
          </a:xfrm>
        </p:spPr>
        <p:txBody>
          <a:bodyPr>
            <a:normAutofit/>
          </a:bodyPr>
          <a:lstStyle/>
          <a:p>
            <a:pPr algn="just" eaLnBrk="1" hangingPunct="1">
              <a:buFont typeface="Arial"/>
              <a:buChar char="•"/>
              <a:defRPr/>
            </a:pPr>
            <a:r>
              <a:rPr lang="es-CL" sz="2800" dirty="0" smtClean="0">
                <a:latin typeface="Arial Rounded MT Bold" charset="0"/>
                <a:cs typeface="+mn-cs"/>
              </a:rPr>
              <a:t>Montesquieu: Filósofo francés, autor del “Espíritu de las Leyes” plantea la división de los poderes del Estado. Partidario de una monarquía constitucional.</a:t>
            </a:r>
            <a:endParaRPr lang="es-ES" sz="2800" dirty="0" smtClean="0">
              <a:latin typeface="Arial Rounded MT Bold" charset="0"/>
              <a:cs typeface="+mn-cs"/>
            </a:endParaRPr>
          </a:p>
        </p:txBody>
      </p:sp>
      <p:pic>
        <p:nvPicPr>
          <p:cNvPr id="32775" name="Picture 7" descr="Montesquieu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92374" y="765175"/>
            <a:ext cx="3651526" cy="4810301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555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3549442" cy="4525963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Arial"/>
              <a:buChar char="•"/>
              <a:defRPr/>
            </a:pPr>
            <a:r>
              <a:rPr lang="es-CL" sz="2800" dirty="0" smtClean="0">
                <a:latin typeface="Arial Rounded MT Bold" charset="0"/>
                <a:cs typeface="+mn-cs"/>
              </a:rPr>
              <a:t>Jean-Jacques Rousseau: Filósofo francés, plantea en su obra “El Contrato Social” la idea de la soberanía popular, desconociendo la teoría divina del poder.</a:t>
            </a:r>
            <a:endParaRPr lang="es-ES" sz="2800" dirty="0" smtClean="0">
              <a:latin typeface="Arial Rounded MT Bold" charset="0"/>
              <a:cs typeface="+mn-cs"/>
            </a:endParaRPr>
          </a:p>
        </p:txBody>
      </p:sp>
      <p:pic>
        <p:nvPicPr>
          <p:cNvPr id="34823" name="Picture 7" descr="rousseau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9638" y="1170520"/>
            <a:ext cx="3738562" cy="47529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7243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907184" y="620713"/>
            <a:ext cx="3588616" cy="5505450"/>
          </a:xfrm>
        </p:spPr>
        <p:txBody>
          <a:bodyPr/>
          <a:lstStyle/>
          <a:p>
            <a:pPr algn="just" eaLnBrk="1" hangingPunct="1">
              <a:buFont typeface="Arial"/>
              <a:buChar char="•"/>
              <a:defRPr/>
            </a:pPr>
            <a:r>
              <a:rPr lang="es-CL" sz="2400" dirty="0" smtClean="0">
                <a:latin typeface="Arial Rounded MT Bold" charset="0"/>
                <a:cs typeface="+mn-cs"/>
              </a:rPr>
              <a:t>Voltaire: Filósofo francés, criticó la intolerancia religiosa, el absolutismo monárquico y la poca libertad de pensamiento:</a:t>
            </a:r>
          </a:p>
          <a:p>
            <a:pPr marL="0" indent="0" algn="just" eaLnBrk="1" hangingPunct="1">
              <a:buNone/>
              <a:defRPr/>
            </a:pPr>
            <a:r>
              <a:rPr lang="ja-JP" altLang="es-ES" sz="2400" i="1" dirty="0" smtClean="0">
                <a:latin typeface="Arial"/>
                <a:cs typeface="+mn-cs"/>
              </a:rPr>
              <a:t>“</a:t>
            </a:r>
            <a:r>
              <a:rPr lang="es-ES" sz="2400" i="1" dirty="0" smtClean="0">
                <a:latin typeface="Arial Rounded MT Bold" charset="0"/>
                <a:cs typeface="+mn-cs"/>
              </a:rPr>
              <a:t>Yo no estoy de acuerdo con lo que usted dice, pero me pelearía para que usted pudiera decirlo.</a:t>
            </a:r>
            <a:r>
              <a:rPr lang="ja-JP" altLang="es-ES" sz="2400" i="1" dirty="0" smtClean="0">
                <a:latin typeface="Arial"/>
                <a:cs typeface="+mn-cs"/>
              </a:rPr>
              <a:t>”</a:t>
            </a:r>
            <a:r>
              <a:rPr lang="es-ES" sz="2400" i="1" dirty="0" smtClean="0">
                <a:latin typeface="Arial Rounded MT Bold" charset="0"/>
                <a:cs typeface="+mn-cs"/>
              </a:rPr>
              <a:t> </a:t>
            </a:r>
          </a:p>
        </p:txBody>
      </p:sp>
      <p:pic>
        <p:nvPicPr>
          <p:cNvPr id="36871" name="Picture 7" descr="voltair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46626" y="908051"/>
            <a:ext cx="3373462" cy="40735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85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xmlns:p14="http://schemas.microsoft.com/office/powerpoint/2010/main" spd="slow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arcador">
  <a:themeElements>
    <a:clrScheme name="Marcador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Marcador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rcad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Marcador.thmx</Template>
  <TotalTime>14</TotalTime>
  <Words>270</Words>
  <Application>Microsoft Macintosh PowerPoint</Application>
  <PresentationFormat>Presentación en pantalla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Marcador</vt:lpstr>
      <vt:lpstr>La Ilustración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SSCC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Ilustración</dc:title>
  <dc:creator>Jimena Bustos Perez</dc:creator>
  <cp:lastModifiedBy>Jimena Bustos Perez</cp:lastModifiedBy>
  <cp:revision>3</cp:revision>
  <dcterms:created xsi:type="dcterms:W3CDTF">2013-07-30T14:51:30Z</dcterms:created>
  <dcterms:modified xsi:type="dcterms:W3CDTF">2013-07-30T15:08:48Z</dcterms:modified>
</cp:coreProperties>
</file>