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8" r:id="rId3"/>
    <p:sldId id="269" r:id="rId4"/>
    <p:sldId id="267" r:id="rId5"/>
    <p:sldId id="271" r:id="rId6"/>
    <p:sldId id="272" r:id="rId7"/>
    <p:sldId id="270" r:id="rId8"/>
    <p:sldId id="276" r:id="rId9"/>
    <p:sldId id="259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1581150"/>
            <a:ext cx="9068586" cy="3752849"/>
          </a:xfrm>
        </p:spPr>
        <p:txBody>
          <a:bodyPr/>
          <a:lstStyle/>
          <a:p>
            <a:r>
              <a:rPr lang="es-ES" sz="6000" b="1" dirty="0" smtClean="0">
                <a:latin typeface="Times New Roman" pitchFamily="18" charset="0"/>
                <a:cs typeface="Times New Roman" pitchFamily="18" charset="0"/>
              </a:rPr>
              <a:t>EL IMPACTO DE LA REVOLUCIÓN INDUSTRIAL EN LAS RELACIONES LABORALES</a:t>
            </a:r>
            <a:endParaRPr lang="es-E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2450" y="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Colegio SSCC – Providencia</a:t>
            </a:r>
          </a:p>
          <a:p>
            <a:r>
              <a:rPr lang="es-ES" b="1" dirty="0" smtClean="0"/>
              <a:t>Sector: Historia, Geografía y </a:t>
            </a:r>
            <a:r>
              <a:rPr lang="es-ES" b="1" dirty="0" err="1" smtClean="0"/>
              <a:t>Cs.</a:t>
            </a:r>
            <a:r>
              <a:rPr lang="es-ES" b="1" dirty="0" smtClean="0"/>
              <a:t> Sociales</a:t>
            </a:r>
          </a:p>
          <a:p>
            <a:r>
              <a:rPr lang="es-ES" b="1" dirty="0" smtClean="0"/>
              <a:t>Nivel: </a:t>
            </a:r>
            <a:r>
              <a:rPr lang="es-ES" b="1" dirty="0" err="1" smtClean="0"/>
              <a:t>Iº</a:t>
            </a:r>
            <a:r>
              <a:rPr lang="es-ES" b="1" dirty="0" smtClean="0"/>
              <a:t> Medio</a:t>
            </a:r>
          </a:p>
          <a:p>
            <a:r>
              <a:rPr lang="es-ES" b="1" dirty="0" smtClean="0"/>
              <a:t>Unidad: Política y sociedad en el siglo XIX</a:t>
            </a:r>
          </a:p>
          <a:p>
            <a:r>
              <a:rPr lang="es-ES" b="1" dirty="0" smtClean="0"/>
              <a:t>PPT N° 2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172200" y="621030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Lección 1  páginas  24 a la 29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1609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Resultado de imagen para revolucion industrial  lud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9700" name="Picture 4" descr="Resultado de imagen para revolucion industrial  lud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331787"/>
            <a:ext cx="5118101" cy="3562351"/>
          </a:xfrm>
          <a:prstGeom prst="rect">
            <a:avLst/>
          </a:prstGeom>
          <a:noFill/>
        </p:spPr>
      </p:pic>
      <p:pic>
        <p:nvPicPr>
          <p:cNvPr id="29702" name="Picture 6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000500"/>
            <a:ext cx="5181600" cy="24765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52450" y="666750"/>
            <a:ext cx="55816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LUDISMO: </a:t>
            </a:r>
            <a:r>
              <a:rPr lang="es-CL" sz="4000" b="1" dirty="0" smtClean="0">
                <a:latin typeface="Times New Roman" pitchFamily="18" charset="0"/>
                <a:cs typeface="Times New Roman" pitchFamily="18" charset="0"/>
              </a:rPr>
              <a:t>movimiento obrero  que realizaba protestas y destruía máquinas industriales, a las que  responsabilizaban  de los despidos masivos  y de los bajos salarios.</a:t>
            </a:r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342900"/>
            <a:ext cx="8267700" cy="6115050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ESPECIALIZACIÓN DEL TRABAJO Y PRODUCCION EN SERIE</a:t>
            </a:r>
          </a:p>
          <a:p>
            <a:endParaRPr lang="es-CL" dirty="0" smtClean="0"/>
          </a:p>
          <a:p>
            <a:pPr algn="just"/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TAYLORISMO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sistema de organización del trabajo en el que cada empleado realizaba  una tarea específica  de forma sistemática.</a:t>
            </a: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Cada obrero se especializaba en su trabajo</a:t>
            </a: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La producción dependía  de que todos operaran como una cadena, surgiendo así  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producción en serie. </a:t>
            </a: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El trabajador era una pieza más del engranaje.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Resultado de imagen para revolucion industrial  trabajo en se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5900" y="304801"/>
            <a:ext cx="2854462" cy="3028949"/>
          </a:xfrm>
          <a:prstGeom prst="rect">
            <a:avLst/>
          </a:prstGeom>
          <a:noFill/>
        </p:spPr>
      </p:pic>
      <p:pic>
        <p:nvPicPr>
          <p:cNvPr id="30724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0" y="3478212"/>
            <a:ext cx="2860674" cy="297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7650" y="356844"/>
            <a:ext cx="11582400" cy="1224306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DIFUSIÓN DE LA REVOLUCIÓN INDUSTRIAL</a:t>
            </a:r>
            <a:endParaRPr lang="es-C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1748" y="1464734"/>
            <a:ext cx="4754880" cy="992716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Países exportadores de manufacturas 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3098" y="2508248"/>
            <a:ext cx="4754880" cy="3740152"/>
          </a:xfrm>
        </p:spPr>
        <p:txBody>
          <a:bodyPr>
            <a:normAutofit lnSpcReduction="10000"/>
          </a:bodyPr>
          <a:lstStyle/>
          <a:p>
            <a:pPr algn="just"/>
            <a:endParaRPr lang="es-C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En la segunda mitad del siglo XIX, países europeos, Estados Unidos y Japón  lograron industrializarse.</a:t>
            </a:r>
            <a:endParaRPr lang="es-C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316218" y="1426634"/>
            <a:ext cx="4754880" cy="1068916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Países exportadores de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materias primas</a:t>
            </a:r>
            <a:r>
              <a:rPr lang="es-CL" sz="2400" b="1" dirty="0" smtClean="0">
                <a:solidFill>
                  <a:srgbClr val="C00000"/>
                </a:solidFill>
              </a:rPr>
              <a:t>.</a:t>
            </a:r>
            <a:endParaRPr lang="es-CL" sz="2400" b="1" dirty="0">
              <a:solidFill>
                <a:srgbClr val="C0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24500" y="2299380"/>
            <a:ext cx="6343650" cy="4291920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Países en Asia, África y América.</a:t>
            </a: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La mayoría estuvieron bajo dominio colonial  y al obtener su independencia no lograron establecer economías prósperas.</a:t>
            </a: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En Chile solo a mediados del siglo XX, se implementaron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políticas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para fortalecer la producción industrial.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90550"/>
            <a:ext cx="817245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Como consecuencia de la Revolución Industrial surgió una nueva clase social, el PROLETARIADO.</a:t>
            </a:r>
          </a:p>
          <a:p>
            <a:pPr algn="just"/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Proletariado: 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denominación de la clase obrera o trabajadora.</a:t>
            </a:r>
          </a:p>
          <a:p>
            <a:pPr algn="just"/>
            <a:r>
              <a:rPr lang="es-E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Origen:</a:t>
            </a:r>
            <a:r>
              <a:rPr lang="es-E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campesinos expulsados de sus tierras o sin trabajo, artesanos, mujeres y niños empobrecidos y sirvientes domésticos.</a:t>
            </a:r>
          </a:p>
          <a:p>
            <a:pPr algn="just"/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Su número aumentó considerablemente. Sus pésimas condiciones laborales los llevaron a organizarse para luchar por mejorar su situación. </a:t>
            </a:r>
          </a:p>
          <a:p>
            <a:pPr algn="just"/>
            <a:endParaRPr lang="es-ES" b="1" dirty="0">
              <a:latin typeface="Big Caslon"/>
              <a:cs typeface="Big Caslon"/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0" y="457200"/>
            <a:ext cx="2784474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267385"/>
            <a:ext cx="58293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Big Caslon"/>
                <a:cs typeface="Big Caslon"/>
              </a:rPr>
              <a:t>-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No tenían más medios de subsistencia que su trabajo, que ofrecían a cambio de un salario </a:t>
            </a:r>
          </a:p>
          <a:p>
            <a:pPr algn="just"/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-Eran fundamentales para la producción, pero vivían en condiciones deplorables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0" descr="Imagen relacionada">
            <a:extLst>
              <a:ext uri="{FF2B5EF4-FFF2-40B4-BE49-F238E27FC236}">
                <a16:creationId xmlns:a16="http://schemas.microsoft.com/office/drawing/2014/main" xmlns="" id="{B88A69D4-864F-47BD-8BAC-27FC9B30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2450"/>
            <a:ext cx="570488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cuestion soc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6162"/>
            <a:ext cx="5772150" cy="30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922288"/>
            <a:ext cx="6972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Gracias a las máquinas, la fuerza física no era determinante, por lo que niños y mujeres también trabajaban en las fábricas.</a:t>
            </a:r>
          </a:p>
          <a:p>
            <a:pPr algn="just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Niños y mujeres trabajaban las mismas jornadas de 16 horas.</a:t>
            </a:r>
          </a:p>
          <a:p>
            <a:pPr algn="just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Eran más baratos y dóciles.</a:t>
            </a:r>
          </a:p>
          <a:p>
            <a:pPr algn="just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En 1833 comienza la promulgación de leyes industriales en Inglaterra para regular en algo estas situaciones.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28650" y="2857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TRABAJO  INFANTIL Y FEMENINO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Imagen relacionada">
            <a:extLst>
              <a:ext uri="{FF2B5EF4-FFF2-40B4-BE49-F238E27FC236}">
                <a16:creationId xmlns:a16="http://schemas.microsoft.com/office/drawing/2014/main" xmlns="" id="{69DCA6DE-B6A0-413D-9D78-4EDAA04D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6650" y="506656"/>
            <a:ext cx="4324350" cy="27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n relacionada">
            <a:extLst>
              <a:ext uri="{FF2B5EF4-FFF2-40B4-BE49-F238E27FC236}">
                <a16:creationId xmlns:a16="http://schemas.microsoft.com/office/drawing/2014/main" xmlns="" id="{903D8F36-56F6-42CE-ACEC-BFFA464C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96761"/>
            <a:ext cx="4057650" cy="31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iños mine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75" y="4125912"/>
            <a:ext cx="4549775" cy="273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42900" y="400050"/>
            <a:ext cx="11544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En oposición al proletariado se encontraba la burguesía: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-Era dueña de los medios de producción y de gran parte del capital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-Tenían gran cantidad de servicios a su disposición 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-Su relación con el proletariado era únicamente laboral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-Los empresarios no tenían ninguna obligación   con sus trabajadores, que no estaban protegidos por una legislación laboral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Los empresarios podían bajar los sueldos  de los trabajadores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1950" y="285750"/>
            <a:ext cx="4743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CL" sz="4000" b="1" dirty="0" smtClean="0">
                <a:latin typeface="Times New Roman" pitchFamily="18" charset="0"/>
                <a:cs typeface="Times New Roman" pitchFamily="18" charset="0"/>
              </a:rPr>
              <a:t>Existía exceso de oferta de mano de obra.</a:t>
            </a:r>
          </a:p>
          <a:p>
            <a:pPr algn="just"/>
            <a:r>
              <a:rPr lang="es-CL" sz="4000" b="1" dirty="0" smtClean="0">
                <a:latin typeface="Times New Roman" pitchFamily="18" charset="0"/>
                <a:cs typeface="Times New Roman" pitchFamily="18" charset="0"/>
              </a:rPr>
              <a:t>-Se  contrataban mujeres y niños  con salarios más bajos</a:t>
            </a:r>
            <a:r>
              <a:rPr lang="es-CL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099" y="1202782"/>
            <a:ext cx="6200777" cy="3864518"/>
          </a:xfrm>
          <a:prstGeom prst="rect">
            <a:avLst/>
          </a:prstGeom>
        </p:spPr>
      </p:pic>
      <p:pic>
        <p:nvPicPr>
          <p:cNvPr id="1026" name="Picture 2" descr="concie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5" y="4164012"/>
            <a:ext cx="38100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revolucion industrial">
            <a:extLst>
              <a:ext uri="{FF2B5EF4-FFF2-40B4-BE49-F238E27FC236}">
                <a16:creationId xmlns:a16="http://schemas.microsoft.com/office/drawing/2014/main" xmlns="" id="{AC737843-6771-4229-BCA4-0B9B1224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16395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>
            <a:extLst>
              <a:ext uri="{FF2B5EF4-FFF2-40B4-BE49-F238E27FC236}">
                <a16:creationId xmlns:a16="http://schemas.microsoft.com/office/drawing/2014/main" xmlns="" id="{51D31477-6E2D-4204-818A-4C799C8D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8" y="325505"/>
            <a:ext cx="11630431" cy="62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750" y="31874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MECANIZACIÓN DE TRABAJO</a:t>
            </a:r>
            <a:endParaRPr lang="es-E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5750" y="1512570"/>
            <a:ext cx="11658600" cy="3040380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Mecanización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: es el uso de máquinas en la producción, como la realización de  tareas de forma  automáticas, sean ejecutadas por máquinas o por personas.</a:t>
            </a:r>
          </a:p>
          <a:p>
            <a:pPr algn="just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Con   ella la productividad aumentó  y los precios disminuyeron.</a:t>
            </a:r>
          </a:p>
          <a:p>
            <a:pPr algn="just">
              <a:buNone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- Una sola máquina podía reemplazar a los trabajadores lo que provocó trastornos sociales. Una respuesta a este fenómeno fue el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Ludismo</a:t>
            </a:r>
            <a:endParaRPr lang="es-E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thumb-mujer_trabaj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4438650"/>
            <a:ext cx="3181350" cy="21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075" y="4457700"/>
            <a:ext cx="3959225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5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295</TotalTime>
  <Words>526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Big Caslon</vt:lpstr>
      <vt:lpstr>Century Gothic</vt:lpstr>
      <vt:lpstr>Garamond</vt:lpstr>
      <vt:lpstr>Times New Roman</vt:lpstr>
      <vt:lpstr>Savon</vt:lpstr>
      <vt:lpstr>EL IMPACTO DE LA REVOLUCIÓN INDUSTRIAL EN LAS RELACIONES LABORALES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MECANIZACIÓN DE TRABAJO</vt:lpstr>
      <vt:lpstr>Presentación de PowerPoint</vt:lpstr>
      <vt:lpstr>Presentación de PowerPoint</vt:lpstr>
      <vt:lpstr>DIFUSIÓN DE LA REVOLUCIÓN INDUSTRIAL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desarrollo educacional en los gobiernos LIBERALES</dc:title>
  <dc:creator>ricardo quezada espinosa</dc:creator>
  <cp:lastModifiedBy>Ana Maria</cp:lastModifiedBy>
  <cp:revision>39</cp:revision>
  <dcterms:created xsi:type="dcterms:W3CDTF">2015-09-27T15:20:55Z</dcterms:created>
  <dcterms:modified xsi:type="dcterms:W3CDTF">2018-03-20T20:07:20Z</dcterms:modified>
</cp:coreProperties>
</file>