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5"/>
  </p:notesMasterIdLst>
  <p:sldIdLst>
    <p:sldId id="256" r:id="rId2"/>
    <p:sldId id="266" r:id="rId3"/>
    <p:sldId id="258" r:id="rId4"/>
    <p:sldId id="257" r:id="rId5"/>
    <p:sldId id="263" r:id="rId6"/>
    <p:sldId id="264" r:id="rId7"/>
    <p:sldId id="261" r:id="rId8"/>
    <p:sldId id="274" r:id="rId9"/>
    <p:sldId id="267" r:id="rId10"/>
    <p:sldId id="268" r:id="rId11"/>
    <p:sldId id="260" r:id="rId12"/>
    <p:sldId id="265" r:id="rId13"/>
    <p:sldId id="262" r:id="rId14"/>
    <p:sldId id="270" r:id="rId15"/>
    <p:sldId id="269" r:id="rId16"/>
    <p:sldId id="275" r:id="rId17"/>
    <p:sldId id="272" r:id="rId18"/>
    <p:sldId id="271" r:id="rId19"/>
    <p:sldId id="276" r:id="rId20"/>
    <p:sldId id="277" r:id="rId21"/>
    <p:sldId id="278" r:id="rId22"/>
    <p:sldId id="279" r:id="rId23"/>
    <p:sldId id="280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9" autoAdjust="0"/>
    <p:restoredTop sz="94615" autoAdjust="0"/>
  </p:normalViewPr>
  <p:slideViewPr>
    <p:cSldViewPr snapToGrid="0">
      <p:cViewPr varScale="1">
        <p:scale>
          <a:sx n="70" d="100"/>
          <a:sy n="70" d="100"/>
        </p:scale>
        <p:origin x="73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6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3C0595-8F7E-2843-93D3-5A20DA00212C}" type="doc">
      <dgm:prSet loTypeId="urn:microsoft.com/office/officeart/2005/8/layout/radial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FF5E8281-BA8A-D24E-9317-CF5242F82814}">
      <dgm:prSet phldrT="[Texto]"/>
      <dgm:spPr/>
      <dgm:t>
        <a:bodyPr/>
        <a:lstStyle/>
        <a:p>
          <a:pPr algn="ctr"/>
          <a:r>
            <a:rPr lang="es-ES" dirty="0" smtClean="0"/>
            <a:t>Transformaciones rurales</a:t>
          </a:r>
          <a:endParaRPr lang="es-ES" dirty="0"/>
        </a:p>
      </dgm:t>
    </dgm:pt>
    <dgm:pt modelId="{6FED2130-E4F3-F744-BC87-C4AEC52C3E2A}" type="parTrans" cxnId="{8AB5FD36-AB42-234A-B10D-2E2439B77FDF}">
      <dgm:prSet/>
      <dgm:spPr/>
      <dgm:t>
        <a:bodyPr/>
        <a:lstStyle/>
        <a:p>
          <a:pPr algn="ctr"/>
          <a:endParaRPr lang="es-ES"/>
        </a:p>
      </dgm:t>
    </dgm:pt>
    <dgm:pt modelId="{22E5A864-853C-1948-A954-A78FAC72328B}" type="sibTrans" cxnId="{8AB5FD36-AB42-234A-B10D-2E2439B77FDF}">
      <dgm:prSet/>
      <dgm:spPr/>
      <dgm:t>
        <a:bodyPr/>
        <a:lstStyle/>
        <a:p>
          <a:pPr algn="ctr"/>
          <a:endParaRPr lang="es-ES"/>
        </a:p>
      </dgm:t>
    </dgm:pt>
    <dgm:pt modelId="{98A8CDB5-2EB2-C549-861E-B3ECBEB14F77}">
      <dgm:prSet phldrT="[Texto]"/>
      <dgm:spPr/>
      <dgm:t>
        <a:bodyPr/>
        <a:lstStyle/>
        <a:p>
          <a:pPr algn="ctr"/>
          <a:r>
            <a:rPr lang="es-ES" dirty="0" smtClean="0"/>
            <a:t>Baja precios alimentos</a:t>
          </a:r>
          <a:endParaRPr lang="es-ES" dirty="0"/>
        </a:p>
      </dgm:t>
    </dgm:pt>
    <dgm:pt modelId="{398D16E0-79F9-2442-B6F2-2344D9FFA806}" type="parTrans" cxnId="{5014EF32-B942-A643-AE7D-FC789BFD8D28}">
      <dgm:prSet/>
      <dgm:spPr/>
      <dgm:t>
        <a:bodyPr/>
        <a:lstStyle/>
        <a:p>
          <a:pPr algn="ctr"/>
          <a:endParaRPr lang="es-ES"/>
        </a:p>
      </dgm:t>
    </dgm:pt>
    <dgm:pt modelId="{0947B941-E353-0943-A5FD-7ECA502AD0A0}" type="sibTrans" cxnId="{5014EF32-B942-A643-AE7D-FC789BFD8D28}">
      <dgm:prSet/>
      <dgm:spPr/>
      <dgm:t>
        <a:bodyPr/>
        <a:lstStyle/>
        <a:p>
          <a:pPr algn="ctr"/>
          <a:endParaRPr lang="es-ES"/>
        </a:p>
      </dgm:t>
    </dgm:pt>
    <dgm:pt modelId="{1E0E85CF-535F-C147-9B6C-8A544F415AA9}">
      <dgm:prSet phldrT="[Texto]"/>
      <dgm:spPr/>
      <dgm:t>
        <a:bodyPr/>
        <a:lstStyle/>
        <a:p>
          <a:pPr algn="ctr"/>
          <a:r>
            <a:rPr lang="es-ES" dirty="0" smtClean="0"/>
            <a:t>Aumento producción</a:t>
          </a:r>
          <a:endParaRPr lang="es-ES" dirty="0"/>
        </a:p>
      </dgm:t>
    </dgm:pt>
    <dgm:pt modelId="{1475928A-98B6-B242-BFB9-416D1FE9073D}" type="parTrans" cxnId="{AE61208C-5113-5C44-9742-29E5ACE0D873}">
      <dgm:prSet/>
      <dgm:spPr/>
      <dgm:t>
        <a:bodyPr/>
        <a:lstStyle/>
        <a:p>
          <a:pPr algn="ctr"/>
          <a:endParaRPr lang="es-ES"/>
        </a:p>
      </dgm:t>
    </dgm:pt>
    <dgm:pt modelId="{84C36360-903E-474E-B3AD-D8751B4BA01E}" type="sibTrans" cxnId="{AE61208C-5113-5C44-9742-29E5ACE0D873}">
      <dgm:prSet/>
      <dgm:spPr/>
      <dgm:t>
        <a:bodyPr/>
        <a:lstStyle/>
        <a:p>
          <a:pPr algn="ctr"/>
          <a:endParaRPr lang="es-ES"/>
        </a:p>
      </dgm:t>
    </dgm:pt>
    <dgm:pt modelId="{A58F60AB-AF36-1140-87F9-4636C57068D5}">
      <dgm:prSet phldrT="[Texto]"/>
      <dgm:spPr/>
      <dgm:t>
        <a:bodyPr/>
        <a:lstStyle/>
        <a:p>
          <a:pPr algn="ctr"/>
          <a:r>
            <a:rPr lang="es-ES" dirty="0" smtClean="0"/>
            <a:t>Migración a las ciudades</a:t>
          </a:r>
          <a:endParaRPr lang="es-ES" dirty="0"/>
        </a:p>
      </dgm:t>
    </dgm:pt>
    <dgm:pt modelId="{E43C37A7-C762-4C40-9CE7-AB87BAE733C5}" type="parTrans" cxnId="{C939B1D0-AB91-EF41-95C6-1ACE28175792}">
      <dgm:prSet/>
      <dgm:spPr/>
      <dgm:t>
        <a:bodyPr/>
        <a:lstStyle/>
        <a:p>
          <a:pPr algn="ctr"/>
          <a:endParaRPr lang="es-ES"/>
        </a:p>
      </dgm:t>
    </dgm:pt>
    <dgm:pt modelId="{A4230452-50C5-D240-A439-37FD51EC6FA3}" type="sibTrans" cxnId="{C939B1D0-AB91-EF41-95C6-1ACE28175792}">
      <dgm:prSet/>
      <dgm:spPr/>
      <dgm:t>
        <a:bodyPr/>
        <a:lstStyle/>
        <a:p>
          <a:pPr algn="ctr"/>
          <a:endParaRPr lang="es-ES"/>
        </a:p>
      </dgm:t>
    </dgm:pt>
    <dgm:pt modelId="{342955DD-F261-4644-9885-182CD25126F9}" type="pres">
      <dgm:prSet presAssocID="{5C3C0595-8F7E-2843-93D3-5A20DA00212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08152A4C-D192-EF47-8432-98330D3926D5}" type="pres">
      <dgm:prSet presAssocID="{FF5E8281-BA8A-D24E-9317-CF5242F82814}" presName="centerShape" presStyleLbl="node0" presStyleIdx="0" presStyleCnt="1" custScaleX="180336" custScaleY="92242"/>
      <dgm:spPr/>
      <dgm:t>
        <a:bodyPr/>
        <a:lstStyle/>
        <a:p>
          <a:endParaRPr lang="es-ES"/>
        </a:p>
      </dgm:t>
    </dgm:pt>
    <dgm:pt modelId="{B63E0830-9804-3041-BEB8-FE0F7925EC4A}" type="pres">
      <dgm:prSet presAssocID="{398D16E0-79F9-2442-B6F2-2344D9FFA806}" presName="parTrans" presStyleLbl="bgSibTrans2D1" presStyleIdx="0" presStyleCnt="3"/>
      <dgm:spPr/>
      <dgm:t>
        <a:bodyPr/>
        <a:lstStyle/>
        <a:p>
          <a:endParaRPr lang="es-ES"/>
        </a:p>
      </dgm:t>
    </dgm:pt>
    <dgm:pt modelId="{422EFD33-B52C-2845-9A76-8D5A6BE5F99C}" type="pres">
      <dgm:prSet presAssocID="{98A8CDB5-2EB2-C549-861E-B3ECBEB14F77}" presName="node" presStyleLbl="node1" presStyleIdx="0" presStyleCnt="3" custRadScaleRad="113312" custRadScaleInc="-65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40662C0-8C03-2C48-8A35-3379593F1302}" type="pres">
      <dgm:prSet presAssocID="{1475928A-98B6-B242-BFB9-416D1FE9073D}" presName="parTrans" presStyleLbl="bgSibTrans2D1" presStyleIdx="1" presStyleCnt="3"/>
      <dgm:spPr/>
      <dgm:t>
        <a:bodyPr/>
        <a:lstStyle/>
        <a:p>
          <a:endParaRPr lang="es-ES"/>
        </a:p>
      </dgm:t>
    </dgm:pt>
    <dgm:pt modelId="{F51D8812-1274-5146-B3B7-80AD077802D4}" type="pres">
      <dgm:prSet presAssocID="{1E0E85CF-535F-C147-9B6C-8A544F415AA9}" presName="node" presStyleLbl="node1" presStyleIdx="1" presStyleCnt="3" custRadScaleRad="128561" custRadScaleInc="7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0DE11D9-35FC-6544-A125-96D9DFA96256}" type="pres">
      <dgm:prSet presAssocID="{E43C37A7-C762-4C40-9CE7-AB87BAE733C5}" presName="parTrans" presStyleLbl="bgSibTrans2D1" presStyleIdx="2" presStyleCnt="3"/>
      <dgm:spPr/>
      <dgm:t>
        <a:bodyPr/>
        <a:lstStyle/>
        <a:p>
          <a:endParaRPr lang="es-ES"/>
        </a:p>
      </dgm:t>
    </dgm:pt>
    <dgm:pt modelId="{19EF63FA-443B-8D42-8CB3-AB52AA2F7AF9}" type="pres">
      <dgm:prSet presAssocID="{A58F60AB-AF36-1140-87F9-4636C57068D5}" presName="node" presStyleLbl="node1" presStyleIdx="2" presStyleCnt="3" custRadScaleRad="112102" custRadScaleInc="824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379DECBF-6300-4CEE-810A-CE0277C88D51}" type="presOf" srcId="{5C3C0595-8F7E-2843-93D3-5A20DA00212C}" destId="{342955DD-F261-4644-9885-182CD25126F9}" srcOrd="0" destOrd="0" presId="urn:microsoft.com/office/officeart/2005/8/layout/radial4"/>
    <dgm:cxn modelId="{7105B919-E5AB-49C1-8868-4230548237D4}" type="presOf" srcId="{1E0E85CF-535F-C147-9B6C-8A544F415AA9}" destId="{F51D8812-1274-5146-B3B7-80AD077802D4}" srcOrd="0" destOrd="0" presId="urn:microsoft.com/office/officeart/2005/8/layout/radial4"/>
    <dgm:cxn modelId="{A3B52DDC-DEBA-46C9-9882-7B165A5BF466}" type="presOf" srcId="{98A8CDB5-2EB2-C549-861E-B3ECBEB14F77}" destId="{422EFD33-B52C-2845-9A76-8D5A6BE5F99C}" srcOrd="0" destOrd="0" presId="urn:microsoft.com/office/officeart/2005/8/layout/radial4"/>
    <dgm:cxn modelId="{F482ADC7-C3E5-4826-A349-8C73F4C659BF}" type="presOf" srcId="{398D16E0-79F9-2442-B6F2-2344D9FFA806}" destId="{B63E0830-9804-3041-BEB8-FE0F7925EC4A}" srcOrd="0" destOrd="0" presId="urn:microsoft.com/office/officeart/2005/8/layout/radial4"/>
    <dgm:cxn modelId="{C939B1D0-AB91-EF41-95C6-1ACE28175792}" srcId="{FF5E8281-BA8A-D24E-9317-CF5242F82814}" destId="{A58F60AB-AF36-1140-87F9-4636C57068D5}" srcOrd="2" destOrd="0" parTransId="{E43C37A7-C762-4C40-9CE7-AB87BAE733C5}" sibTransId="{A4230452-50C5-D240-A439-37FD51EC6FA3}"/>
    <dgm:cxn modelId="{B790420E-6123-4F0B-B47B-DED0BC86EF1A}" type="presOf" srcId="{E43C37A7-C762-4C40-9CE7-AB87BAE733C5}" destId="{30DE11D9-35FC-6544-A125-96D9DFA96256}" srcOrd="0" destOrd="0" presId="urn:microsoft.com/office/officeart/2005/8/layout/radial4"/>
    <dgm:cxn modelId="{8AB5FD36-AB42-234A-B10D-2E2439B77FDF}" srcId="{5C3C0595-8F7E-2843-93D3-5A20DA00212C}" destId="{FF5E8281-BA8A-D24E-9317-CF5242F82814}" srcOrd="0" destOrd="0" parTransId="{6FED2130-E4F3-F744-BC87-C4AEC52C3E2A}" sibTransId="{22E5A864-853C-1948-A954-A78FAC72328B}"/>
    <dgm:cxn modelId="{CA99F657-9C5D-46A1-B4CB-F6EF2FB186F8}" type="presOf" srcId="{FF5E8281-BA8A-D24E-9317-CF5242F82814}" destId="{08152A4C-D192-EF47-8432-98330D3926D5}" srcOrd="0" destOrd="0" presId="urn:microsoft.com/office/officeart/2005/8/layout/radial4"/>
    <dgm:cxn modelId="{D611B808-1454-4268-85F0-53428904796F}" type="presOf" srcId="{1475928A-98B6-B242-BFB9-416D1FE9073D}" destId="{D40662C0-8C03-2C48-8A35-3379593F1302}" srcOrd="0" destOrd="0" presId="urn:microsoft.com/office/officeart/2005/8/layout/radial4"/>
    <dgm:cxn modelId="{2AB0B50B-94A3-4825-94E1-DDD9ADE1FFBA}" type="presOf" srcId="{A58F60AB-AF36-1140-87F9-4636C57068D5}" destId="{19EF63FA-443B-8D42-8CB3-AB52AA2F7AF9}" srcOrd="0" destOrd="0" presId="urn:microsoft.com/office/officeart/2005/8/layout/radial4"/>
    <dgm:cxn modelId="{5014EF32-B942-A643-AE7D-FC789BFD8D28}" srcId="{FF5E8281-BA8A-D24E-9317-CF5242F82814}" destId="{98A8CDB5-2EB2-C549-861E-B3ECBEB14F77}" srcOrd="0" destOrd="0" parTransId="{398D16E0-79F9-2442-B6F2-2344D9FFA806}" sibTransId="{0947B941-E353-0943-A5FD-7ECA502AD0A0}"/>
    <dgm:cxn modelId="{AE61208C-5113-5C44-9742-29E5ACE0D873}" srcId="{FF5E8281-BA8A-D24E-9317-CF5242F82814}" destId="{1E0E85CF-535F-C147-9B6C-8A544F415AA9}" srcOrd="1" destOrd="0" parTransId="{1475928A-98B6-B242-BFB9-416D1FE9073D}" sibTransId="{84C36360-903E-474E-B3AD-D8751B4BA01E}"/>
    <dgm:cxn modelId="{2B53E38C-D2A0-414B-9956-B70BE0892DDC}" type="presParOf" srcId="{342955DD-F261-4644-9885-182CD25126F9}" destId="{08152A4C-D192-EF47-8432-98330D3926D5}" srcOrd="0" destOrd="0" presId="urn:microsoft.com/office/officeart/2005/8/layout/radial4"/>
    <dgm:cxn modelId="{E027DE59-8618-47CB-8DF4-45AD27358E3C}" type="presParOf" srcId="{342955DD-F261-4644-9885-182CD25126F9}" destId="{B63E0830-9804-3041-BEB8-FE0F7925EC4A}" srcOrd="1" destOrd="0" presId="urn:microsoft.com/office/officeart/2005/8/layout/radial4"/>
    <dgm:cxn modelId="{EEE6A779-3500-465C-A9BC-FB9AD5368379}" type="presParOf" srcId="{342955DD-F261-4644-9885-182CD25126F9}" destId="{422EFD33-B52C-2845-9A76-8D5A6BE5F99C}" srcOrd="2" destOrd="0" presId="urn:microsoft.com/office/officeart/2005/8/layout/radial4"/>
    <dgm:cxn modelId="{B4FE04A6-158A-4FA9-A5FA-8E40EB619FBA}" type="presParOf" srcId="{342955DD-F261-4644-9885-182CD25126F9}" destId="{D40662C0-8C03-2C48-8A35-3379593F1302}" srcOrd="3" destOrd="0" presId="urn:microsoft.com/office/officeart/2005/8/layout/radial4"/>
    <dgm:cxn modelId="{4CB2997D-95DB-4769-9BD8-8AD54D1B2F16}" type="presParOf" srcId="{342955DD-F261-4644-9885-182CD25126F9}" destId="{F51D8812-1274-5146-B3B7-80AD077802D4}" srcOrd="4" destOrd="0" presId="urn:microsoft.com/office/officeart/2005/8/layout/radial4"/>
    <dgm:cxn modelId="{4FE2BAD6-E5A8-4509-8E83-193E01173459}" type="presParOf" srcId="{342955DD-F261-4644-9885-182CD25126F9}" destId="{30DE11D9-35FC-6544-A125-96D9DFA96256}" srcOrd="5" destOrd="0" presId="urn:microsoft.com/office/officeart/2005/8/layout/radial4"/>
    <dgm:cxn modelId="{ED38DBF9-9D23-4156-A53E-5DA977466CD1}" type="presParOf" srcId="{342955DD-F261-4644-9885-182CD25126F9}" destId="{19EF63FA-443B-8D42-8CB3-AB52AA2F7AF9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7DFAA0-ECC8-8749-83C9-095D1E188655}" type="doc">
      <dgm:prSet loTypeId="urn:microsoft.com/office/officeart/2005/8/layout/orgChart1" loCatId="" qsTypeId="urn:microsoft.com/office/officeart/2005/8/quickstyle/simple4" qsCatId="simple" csTypeId="urn:microsoft.com/office/officeart/2005/8/colors/accent6_4" csCatId="accent6" phldr="1"/>
      <dgm:spPr/>
      <dgm:t>
        <a:bodyPr/>
        <a:lstStyle/>
        <a:p>
          <a:endParaRPr lang="es-ES"/>
        </a:p>
      </dgm:t>
    </dgm:pt>
    <dgm:pt modelId="{7C0D89FA-CFB8-094E-A6EC-99A0009F549E}">
      <dgm:prSet phldrT="[Texto]"/>
      <dgm:spPr/>
      <dgm:t>
        <a:bodyPr/>
        <a:lstStyle/>
        <a:p>
          <a:r>
            <a:rPr lang="es-ES" dirty="0" smtClean="0"/>
            <a:t>Trabajo artesanal</a:t>
          </a:r>
          <a:endParaRPr lang="es-ES" dirty="0"/>
        </a:p>
      </dgm:t>
    </dgm:pt>
    <dgm:pt modelId="{C9645200-A33B-C74D-B906-7D0FF2DFB3A4}" type="parTrans" cxnId="{707D532D-A785-6044-8914-80900FCE4F42}">
      <dgm:prSet/>
      <dgm:spPr/>
      <dgm:t>
        <a:bodyPr/>
        <a:lstStyle/>
        <a:p>
          <a:endParaRPr lang="es-ES"/>
        </a:p>
      </dgm:t>
    </dgm:pt>
    <dgm:pt modelId="{B04B9778-FCEB-3A4D-B673-2073B0D693A3}" type="sibTrans" cxnId="{707D532D-A785-6044-8914-80900FCE4F42}">
      <dgm:prSet/>
      <dgm:spPr/>
      <dgm:t>
        <a:bodyPr/>
        <a:lstStyle/>
        <a:p>
          <a:endParaRPr lang="es-ES"/>
        </a:p>
      </dgm:t>
    </dgm:pt>
    <dgm:pt modelId="{058B11E4-2125-884D-B713-78647D91B0CF}">
      <dgm:prSet phldrT="[Texto]"/>
      <dgm:spPr/>
      <dgm:t>
        <a:bodyPr/>
        <a:lstStyle/>
        <a:p>
          <a:r>
            <a:rPr lang="es-ES" dirty="0" smtClean="0"/>
            <a:t>División trabajo</a:t>
          </a:r>
          <a:endParaRPr lang="es-ES" dirty="0"/>
        </a:p>
      </dgm:t>
    </dgm:pt>
    <dgm:pt modelId="{AF91B226-96BC-6B40-905E-8D745AFE822E}" type="parTrans" cxnId="{AC9768A9-86A8-8642-AD44-FA6848F880A2}">
      <dgm:prSet/>
      <dgm:spPr/>
      <dgm:t>
        <a:bodyPr/>
        <a:lstStyle/>
        <a:p>
          <a:endParaRPr lang="es-ES"/>
        </a:p>
      </dgm:t>
    </dgm:pt>
    <dgm:pt modelId="{C1F7021F-BA79-154D-A748-B32505B0851E}" type="sibTrans" cxnId="{AC9768A9-86A8-8642-AD44-FA6848F880A2}">
      <dgm:prSet/>
      <dgm:spPr/>
      <dgm:t>
        <a:bodyPr/>
        <a:lstStyle/>
        <a:p>
          <a:endParaRPr lang="es-ES"/>
        </a:p>
      </dgm:t>
    </dgm:pt>
    <dgm:pt modelId="{D3F72A97-6F13-8A4B-8A6A-C9995234383A}">
      <dgm:prSet phldrT="[Texto]"/>
      <dgm:spPr/>
      <dgm:t>
        <a:bodyPr/>
        <a:lstStyle/>
        <a:p>
          <a:r>
            <a:rPr lang="es-ES" dirty="0" smtClean="0"/>
            <a:t>Especialización</a:t>
          </a:r>
          <a:endParaRPr lang="es-ES" dirty="0"/>
        </a:p>
      </dgm:t>
    </dgm:pt>
    <dgm:pt modelId="{65F673AA-BA32-6048-B439-CB52083E5296}" type="parTrans" cxnId="{ADA9E228-073E-4D43-8C3D-8CA52DF0C700}">
      <dgm:prSet/>
      <dgm:spPr/>
      <dgm:t>
        <a:bodyPr/>
        <a:lstStyle/>
        <a:p>
          <a:endParaRPr lang="es-ES"/>
        </a:p>
      </dgm:t>
    </dgm:pt>
    <dgm:pt modelId="{48F6F084-400D-9D4E-8BB1-6BF2F1143A0B}" type="sibTrans" cxnId="{ADA9E228-073E-4D43-8C3D-8CA52DF0C700}">
      <dgm:prSet/>
      <dgm:spPr/>
      <dgm:t>
        <a:bodyPr/>
        <a:lstStyle/>
        <a:p>
          <a:endParaRPr lang="es-ES"/>
        </a:p>
      </dgm:t>
    </dgm:pt>
    <dgm:pt modelId="{D304BB61-1757-C447-A158-9E62400137FB}">
      <dgm:prSet phldrT="[Texto]"/>
      <dgm:spPr/>
      <dgm:t>
        <a:bodyPr/>
        <a:lstStyle/>
        <a:p>
          <a:r>
            <a:rPr lang="es-ES" dirty="0" smtClean="0"/>
            <a:t>Aumento productividad</a:t>
          </a:r>
          <a:endParaRPr lang="es-ES" dirty="0"/>
        </a:p>
      </dgm:t>
    </dgm:pt>
    <dgm:pt modelId="{2952DEF6-BC2D-7646-9C13-7F737E0209E4}" type="parTrans" cxnId="{40D44208-7529-874F-8937-FAF61AD4076B}">
      <dgm:prSet/>
      <dgm:spPr/>
      <dgm:t>
        <a:bodyPr/>
        <a:lstStyle/>
        <a:p>
          <a:endParaRPr lang="es-ES"/>
        </a:p>
      </dgm:t>
    </dgm:pt>
    <dgm:pt modelId="{EAA5E117-4DF3-9B43-A268-6BAF1F505D70}" type="sibTrans" cxnId="{40D44208-7529-874F-8937-FAF61AD4076B}">
      <dgm:prSet/>
      <dgm:spPr/>
      <dgm:t>
        <a:bodyPr/>
        <a:lstStyle/>
        <a:p>
          <a:endParaRPr lang="es-ES"/>
        </a:p>
      </dgm:t>
    </dgm:pt>
    <dgm:pt modelId="{57FAD3CF-EF30-2D4E-9870-81A47AF51164}">
      <dgm:prSet/>
      <dgm:spPr/>
      <dgm:t>
        <a:bodyPr/>
        <a:lstStyle/>
        <a:p>
          <a:r>
            <a:rPr lang="es-ES" dirty="0" smtClean="0"/>
            <a:t>Máquinas</a:t>
          </a:r>
          <a:endParaRPr lang="es-ES" dirty="0"/>
        </a:p>
      </dgm:t>
    </dgm:pt>
    <dgm:pt modelId="{2F46822F-A28F-B746-B3AF-AA587CC40F67}" type="parTrans" cxnId="{42073ABF-FA56-6C46-AF19-17E9A766C859}">
      <dgm:prSet/>
      <dgm:spPr/>
      <dgm:t>
        <a:bodyPr/>
        <a:lstStyle/>
        <a:p>
          <a:endParaRPr lang="es-ES"/>
        </a:p>
      </dgm:t>
    </dgm:pt>
    <dgm:pt modelId="{05ECFFB3-A286-6940-81BE-51ED01BD0805}" type="sibTrans" cxnId="{42073ABF-FA56-6C46-AF19-17E9A766C859}">
      <dgm:prSet/>
      <dgm:spPr/>
      <dgm:t>
        <a:bodyPr/>
        <a:lstStyle/>
        <a:p>
          <a:endParaRPr lang="es-ES"/>
        </a:p>
      </dgm:t>
    </dgm:pt>
    <dgm:pt modelId="{01C3A745-BC66-0740-A54E-20F0E234DAFA}">
      <dgm:prSet/>
      <dgm:spPr/>
      <dgm:t>
        <a:bodyPr/>
        <a:lstStyle/>
        <a:p>
          <a:r>
            <a:rPr lang="es-ES" dirty="0" smtClean="0"/>
            <a:t>Mayores ganancias</a:t>
          </a:r>
          <a:endParaRPr lang="es-ES" dirty="0"/>
        </a:p>
      </dgm:t>
    </dgm:pt>
    <dgm:pt modelId="{7FA224EE-7F58-064E-95AB-C319065AB4C0}" type="parTrans" cxnId="{24B6D006-7A84-5B45-94CA-A62CB5B65494}">
      <dgm:prSet/>
      <dgm:spPr/>
      <dgm:t>
        <a:bodyPr/>
        <a:lstStyle/>
        <a:p>
          <a:endParaRPr lang="es-ES"/>
        </a:p>
      </dgm:t>
    </dgm:pt>
    <dgm:pt modelId="{5E193DF5-D089-504C-A4BA-A56DA4E57C0B}" type="sibTrans" cxnId="{24B6D006-7A84-5B45-94CA-A62CB5B65494}">
      <dgm:prSet/>
      <dgm:spPr/>
      <dgm:t>
        <a:bodyPr/>
        <a:lstStyle/>
        <a:p>
          <a:endParaRPr lang="es-ES"/>
        </a:p>
      </dgm:t>
    </dgm:pt>
    <dgm:pt modelId="{5755B216-5748-E940-A24A-73B03B2B2FFF}" type="pres">
      <dgm:prSet presAssocID="{087DFAA0-ECC8-8749-83C9-095D1E18865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6012445C-C17C-094C-800C-01EDEB5FCA9B}" type="pres">
      <dgm:prSet presAssocID="{7C0D89FA-CFB8-094E-A6EC-99A0009F549E}" presName="hierRoot1" presStyleCnt="0">
        <dgm:presLayoutVars>
          <dgm:hierBranch val="init"/>
        </dgm:presLayoutVars>
      </dgm:prSet>
      <dgm:spPr/>
    </dgm:pt>
    <dgm:pt modelId="{B4C539BE-9828-FD4A-88DB-D49DE6C50F86}" type="pres">
      <dgm:prSet presAssocID="{7C0D89FA-CFB8-094E-A6EC-99A0009F549E}" presName="rootComposite1" presStyleCnt="0"/>
      <dgm:spPr/>
    </dgm:pt>
    <dgm:pt modelId="{22B6C7BC-BE76-DD4E-8E10-80F73F579BF1}" type="pres">
      <dgm:prSet presAssocID="{7C0D89FA-CFB8-094E-A6EC-99A0009F549E}" presName="rootText1" presStyleLbl="node0" presStyleIdx="0" presStyleCnt="2" custLinFactY="-4715" custLinFactNeighborX="-938" custLinFactNeighborY="-10000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C1A9D2A-27DC-9243-82D1-421B3C7592C0}" type="pres">
      <dgm:prSet presAssocID="{7C0D89FA-CFB8-094E-A6EC-99A0009F549E}" presName="rootConnector1" presStyleLbl="node1" presStyleIdx="0" presStyleCnt="0"/>
      <dgm:spPr/>
      <dgm:t>
        <a:bodyPr/>
        <a:lstStyle/>
        <a:p>
          <a:endParaRPr lang="es-ES"/>
        </a:p>
      </dgm:t>
    </dgm:pt>
    <dgm:pt modelId="{E88A760F-E972-404F-A1EC-F50D8BCBD1AC}" type="pres">
      <dgm:prSet presAssocID="{7C0D89FA-CFB8-094E-A6EC-99A0009F549E}" presName="hierChild2" presStyleCnt="0"/>
      <dgm:spPr/>
    </dgm:pt>
    <dgm:pt modelId="{E5E1963E-D3B1-AA42-8D85-9704EE780BC0}" type="pres">
      <dgm:prSet presAssocID="{AF91B226-96BC-6B40-905E-8D745AFE822E}" presName="Name37" presStyleLbl="parChTrans1D2" presStyleIdx="0" presStyleCnt="4"/>
      <dgm:spPr/>
      <dgm:t>
        <a:bodyPr/>
        <a:lstStyle/>
        <a:p>
          <a:endParaRPr lang="es-ES"/>
        </a:p>
      </dgm:t>
    </dgm:pt>
    <dgm:pt modelId="{F6C188C3-8039-BA49-B2CD-C8E94329053B}" type="pres">
      <dgm:prSet presAssocID="{058B11E4-2125-884D-B713-78647D91B0CF}" presName="hierRoot2" presStyleCnt="0">
        <dgm:presLayoutVars>
          <dgm:hierBranch val="init"/>
        </dgm:presLayoutVars>
      </dgm:prSet>
      <dgm:spPr/>
    </dgm:pt>
    <dgm:pt modelId="{DC26E299-B5F1-4049-B401-1576FF25031F}" type="pres">
      <dgm:prSet presAssocID="{058B11E4-2125-884D-B713-78647D91B0CF}" presName="rootComposite" presStyleCnt="0"/>
      <dgm:spPr/>
    </dgm:pt>
    <dgm:pt modelId="{A9D74169-97E9-DE43-969E-A2441DCD7AD5}" type="pres">
      <dgm:prSet presAssocID="{058B11E4-2125-884D-B713-78647D91B0CF}" presName="rootText" presStyleLbl="node2" presStyleIdx="0" presStyleCnt="4" custLinFactY="35108" custLinFactNeighborX="-23" custLinFactNeighborY="10000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9FBA17F-18E8-E546-B035-6DA16B307922}" type="pres">
      <dgm:prSet presAssocID="{058B11E4-2125-884D-B713-78647D91B0CF}" presName="rootConnector" presStyleLbl="node2" presStyleIdx="0" presStyleCnt="4"/>
      <dgm:spPr/>
      <dgm:t>
        <a:bodyPr/>
        <a:lstStyle/>
        <a:p>
          <a:endParaRPr lang="es-ES"/>
        </a:p>
      </dgm:t>
    </dgm:pt>
    <dgm:pt modelId="{144A09DD-6F81-2C4B-A2C4-91E28306CE85}" type="pres">
      <dgm:prSet presAssocID="{058B11E4-2125-884D-B713-78647D91B0CF}" presName="hierChild4" presStyleCnt="0"/>
      <dgm:spPr/>
    </dgm:pt>
    <dgm:pt modelId="{2CD3580D-495A-8D4B-A3DF-4F5872F58058}" type="pres">
      <dgm:prSet presAssocID="{058B11E4-2125-884D-B713-78647D91B0CF}" presName="hierChild5" presStyleCnt="0"/>
      <dgm:spPr/>
    </dgm:pt>
    <dgm:pt modelId="{24B9A8BF-1D9E-524C-8946-818DAC13B7D5}" type="pres">
      <dgm:prSet presAssocID="{65F673AA-BA32-6048-B439-CB52083E5296}" presName="Name37" presStyleLbl="parChTrans1D2" presStyleIdx="1" presStyleCnt="4"/>
      <dgm:spPr/>
      <dgm:t>
        <a:bodyPr/>
        <a:lstStyle/>
        <a:p>
          <a:endParaRPr lang="es-ES"/>
        </a:p>
      </dgm:t>
    </dgm:pt>
    <dgm:pt modelId="{A599110C-E37F-BF44-9B86-194EDB2F7EA4}" type="pres">
      <dgm:prSet presAssocID="{D3F72A97-6F13-8A4B-8A6A-C9995234383A}" presName="hierRoot2" presStyleCnt="0">
        <dgm:presLayoutVars>
          <dgm:hierBranch val="init"/>
        </dgm:presLayoutVars>
      </dgm:prSet>
      <dgm:spPr/>
    </dgm:pt>
    <dgm:pt modelId="{47F14F6F-51A0-AF4F-9144-0DEA904C9CBB}" type="pres">
      <dgm:prSet presAssocID="{D3F72A97-6F13-8A4B-8A6A-C9995234383A}" presName="rootComposite" presStyleCnt="0"/>
      <dgm:spPr/>
    </dgm:pt>
    <dgm:pt modelId="{4478CBB6-1C2B-3648-ACD3-8C12A6E81AD4}" type="pres">
      <dgm:prSet presAssocID="{D3F72A97-6F13-8A4B-8A6A-C9995234383A}" presName="rootText" presStyleLbl="node2" presStyleIdx="1" presStyleCnt="4" custLinFactY="35578" custLinFactNeighborX="1775" custLinFactNeighborY="10000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589A8C6-8323-3E4D-8FE2-2DA54254255A}" type="pres">
      <dgm:prSet presAssocID="{D3F72A97-6F13-8A4B-8A6A-C9995234383A}" presName="rootConnector" presStyleLbl="node2" presStyleIdx="1" presStyleCnt="4"/>
      <dgm:spPr/>
      <dgm:t>
        <a:bodyPr/>
        <a:lstStyle/>
        <a:p>
          <a:endParaRPr lang="es-ES"/>
        </a:p>
      </dgm:t>
    </dgm:pt>
    <dgm:pt modelId="{092B1F68-F647-E241-A5A5-F6D7EEADBA2C}" type="pres">
      <dgm:prSet presAssocID="{D3F72A97-6F13-8A4B-8A6A-C9995234383A}" presName="hierChild4" presStyleCnt="0"/>
      <dgm:spPr/>
    </dgm:pt>
    <dgm:pt modelId="{1A154342-E333-C748-8D08-F19D710D48E6}" type="pres">
      <dgm:prSet presAssocID="{D3F72A97-6F13-8A4B-8A6A-C9995234383A}" presName="hierChild5" presStyleCnt="0"/>
      <dgm:spPr/>
    </dgm:pt>
    <dgm:pt modelId="{A2049751-779D-0240-85E1-764A4751785D}" type="pres">
      <dgm:prSet presAssocID="{2952DEF6-BC2D-7646-9C13-7F737E0209E4}" presName="Name37" presStyleLbl="parChTrans1D2" presStyleIdx="2" presStyleCnt="4"/>
      <dgm:spPr/>
      <dgm:t>
        <a:bodyPr/>
        <a:lstStyle/>
        <a:p>
          <a:endParaRPr lang="es-ES"/>
        </a:p>
      </dgm:t>
    </dgm:pt>
    <dgm:pt modelId="{6D8ED6EF-ED3A-3B4F-896B-B7A55E33F6C2}" type="pres">
      <dgm:prSet presAssocID="{D304BB61-1757-C447-A158-9E62400137FB}" presName="hierRoot2" presStyleCnt="0">
        <dgm:presLayoutVars>
          <dgm:hierBranch val="init"/>
        </dgm:presLayoutVars>
      </dgm:prSet>
      <dgm:spPr/>
    </dgm:pt>
    <dgm:pt modelId="{B1C8118D-AFE6-5E49-8057-15AC52DBAEB5}" type="pres">
      <dgm:prSet presAssocID="{D304BB61-1757-C447-A158-9E62400137FB}" presName="rootComposite" presStyleCnt="0"/>
      <dgm:spPr/>
    </dgm:pt>
    <dgm:pt modelId="{29AD4322-F33F-1945-8FA7-07DB1670939E}" type="pres">
      <dgm:prSet presAssocID="{D304BB61-1757-C447-A158-9E62400137FB}" presName="rootText" presStyleLbl="node2" presStyleIdx="2" presStyleCnt="4" custLinFactY="36934" custLinFactNeighborX="23" custLinFactNeighborY="10000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C8379A9-80D6-6741-B7CC-50EDE3A37FA5}" type="pres">
      <dgm:prSet presAssocID="{D304BB61-1757-C447-A158-9E62400137FB}" presName="rootConnector" presStyleLbl="node2" presStyleIdx="2" presStyleCnt="4"/>
      <dgm:spPr/>
      <dgm:t>
        <a:bodyPr/>
        <a:lstStyle/>
        <a:p>
          <a:endParaRPr lang="es-ES"/>
        </a:p>
      </dgm:t>
    </dgm:pt>
    <dgm:pt modelId="{DF84BBAD-13D6-5C42-83E5-06D235E7A1BD}" type="pres">
      <dgm:prSet presAssocID="{D304BB61-1757-C447-A158-9E62400137FB}" presName="hierChild4" presStyleCnt="0"/>
      <dgm:spPr/>
    </dgm:pt>
    <dgm:pt modelId="{40E9F3A6-8F81-594F-9E60-0AD1BC799BD5}" type="pres">
      <dgm:prSet presAssocID="{D304BB61-1757-C447-A158-9E62400137FB}" presName="hierChild5" presStyleCnt="0"/>
      <dgm:spPr/>
    </dgm:pt>
    <dgm:pt modelId="{1DD0B788-6493-F24A-971B-8C1B16091DA6}" type="pres">
      <dgm:prSet presAssocID="{7FA224EE-7F58-064E-95AB-C319065AB4C0}" presName="Name37" presStyleLbl="parChTrans1D2" presStyleIdx="3" presStyleCnt="4"/>
      <dgm:spPr/>
      <dgm:t>
        <a:bodyPr/>
        <a:lstStyle/>
        <a:p>
          <a:endParaRPr lang="es-ES"/>
        </a:p>
      </dgm:t>
    </dgm:pt>
    <dgm:pt modelId="{73B97F4E-AA7C-E447-9500-6042C3FF81DA}" type="pres">
      <dgm:prSet presAssocID="{01C3A745-BC66-0740-A54E-20F0E234DAFA}" presName="hierRoot2" presStyleCnt="0">
        <dgm:presLayoutVars>
          <dgm:hierBranch val="init"/>
        </dgm:presLayoutVars>
      </dgm:prSet>
      <dgm:spPr/>
    </dgm:pt>
    <dgm:pt modelId="{429FD5D4-7FE8-B345-ABA4-DAB202552FF0}" type="pres">
      <dgm:prSet presAssocID="{01C3A745-BC66-0740-A54E-20F0E234DAFA}" presName="rootComposite" presStyleCnt="0"/>
      <dgm:spPr/>
    </dgm:pt>
    <dgm:pt modelId="{EC7492BA-5898-074B-A2EF-5932F6A6A9E0}" type="pres">
      <dgm:prSet presAssocID="{01C3A745-BC66-0740-A54E-20F0E234DAFA}" presName="rootText" presStyleLbl="node2" presStyleIdx="3" presStyleCnt="4" custLinFactY="38063" custLinFactNeighborX="240" custLinFactNeighborY="10000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F660CFD-4786-524A-A64E-9988DD4B6CBD}" type="pres">
      <dgm:prSet presAssocID="{01C3A745-BC66-0740-A54E-20F0E234DAFA}" presName="rootConnector" presStyleLbl="node2" presStyleIdx="3" presStyleCnt="4"/>
      <dgm:spPr/>
      <dgm:t>
        <a:bodyPr/>
        <a:lstStyle/>
        <a:p>
          <a:endParaRPr lang="es-ES"/>
        </a:p>
      </dgm:t>
    </dgm:pt>
    <dgm:pt modelId="{B6D9ACEA-EBEF-E640-A9DD-E4D31CAD217E}" type="pres">
      <dgm:prSet presAssocID="{01C3A745-BC66-0740-A54E-20F0E234DAFA}" presName="hierChild4" presStyleCnt="0"/>
      <dgm:spPr/>
    </dgm:pt>
    <dgm:pt modelId="{5EB714BC-335A-0842-99E0-2412137F3DDA}" type="pres">
      <dgm:prSet presAssocID="{01C3A745-BC66-0740-A54E-20F0E234DAFA}" presName="hierChild5" presStyleCnt="0"/>
      <dgm:spPr/>
    </dgm:pt>
    <dgm:pt modelId="{EA8E9086-B1C8-7942-A0E2-BBD469D8A581}" type="pres">
      <dgm:prSet presAssocID="{7C0D89FA-CFB8-094E-A6EC-99A0009F549E}" presName="hierChild3" presStyleCnt="0"/>
      <dgm:spPr/>
    </dgm:pt>
    <dgm:pt modelId="{019FDE41-A04F-C34B-8F21-3CF8D5B1360A}" type="pres">
      <dgm:prSet presAssocID="{57FAD3CF-EF30-2D4E-9870-81A47AF51164}" presName="hierRoot1" presStyleCnt="0">
        <dgm:presLayoutVars>
          <dgm:hierBranch val="init"/>
        </dgm:presLayoutVars>
      </dgm:prSet>
      <dgm:spPr/>
    </dgm:pt>
    <dgm:pt modelId="{E3AA5268-ECEC-EB4A-8558-1131119A315A}" type="pres">
      <dgm:prSet presAssocID="{57FAD3CF-EF30-2D4E-9870-81A47AF51164}" presName="rootComposite1" presStyleCnt="0"/>
      <dgm:spPr/>
    </dgm:pt>
    <dgm:pt modelId="{5DAF8017-927A-8040-BF32-19E7C96F000B}" type="pres">
      <dgm:prSet presAssocID="{57FAD3CF-EF30-2D4E-9870-81A47AF51164}" presName="rootText1" presStyleLbl="node0" presStyleIdx="1" presStyleCnt="2" custLinFactX="-21857" custLinFactNeighborX="-100000" custLinFactNeighborY="6188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13A26A7-5903-5041-BB12-8F17F66384D7}" type="pres">
      <dgm:prSet presAssocID="{57FAD3CF-EF30-2D4E-9870-81A47AF51164}" presName="rootConnector1" presStyleLbl="node1" presStyleIdx="0" presStyleCnt="0"/>
      <dgm:spPr/>
      <dgm:t>
        <a:bodyPr/>
        <a:lstStyle/>
        <a:p>
          <a:endParaRPr lang="es-ES"/>
        </a:p>
      </dgm:t>
    </dgm:pt>
    <dgm:pt modelId="{EB0B0327-1FE0-A146-91C3-1599854722BE}" type="pres">
      <dgm:prSet presAssocID="{57FAD3CF-EF30-2D4E-9870-81A47AF51164}" presName="hierChild2" presStyleCnt="0"/>
      <dgm:spPr/>
    </dgm:pt>
    <dgm:pt modelId="{6AF5D8D2-38D9-E649-85B9-654FB0AFC652}" type="pres">
      <dgm:prSet presAssocID="{57FAD3CF-EF30-2D4E-9870-81A47AF51164}" presName="hierChild3" presStyleCnt="0"/>
      <dgm:spPr/>
    </dgm:pt>
  </dgm:ptLst>
  <dgm:cxnLst>
    <dgm:cxn modelId="{8C456D14-89A8-419E-9BE0-2CB8401A2171}" type="presOf" srcId="{57FAD3CF-EF30-2D4E-9870-81A47AF51164}" destId="{5DAF8017-927A-8040-BF32-19E7C96F000B}" srcOrd="0" destOrd="0" presId="urn:microsoft.com/office/officeart/2005/8/layout/orgChart1"/>
    <dgm:cxn modelId="{42073ABF-FA56-6C46-AF19-17E9A766C859}" srcId="{087DFAA0-ECC8-8749-83C9-095D1E188655}" destId="{57FAD3CF-EF30-2D4E-9870-81A47AF51164}" srcOrd="1" destOrd="0" parTransId="{2F46822F-A28F-B746-B3AF-AA587CC40F67}" sibTransId="{05ECFFB3-A286-6940-81BE-51ED01BD0805}"/>
    <dgm:cxn modelId="{3CAFE1DC-EFB9-455B-BD25-55B395B35C56}" type="presOf" srcId="{7C0D89FA-CFB8-094E-A6EC-99A0009F549E}" destId="{6C1A9D2A-27DC-9243-82D1-421B3C7592C0}" srcOrd="1" destOrd="0" presId="urn:microsoft.com/office/officeart/2005/8/layout/orgChart1"/>
    <dgm:cxn modelId="{DDD1E981-F28B-4323-810E-C862AB5EB680}" type="presOf" srcId="{058B11E4-2125-884D-B713-78647D91B0CF}" destId="{A9D74169-97E9-DE43-969E-A2441DCD7AD5}" srcOrd="0" destOrd="0" presId="urn:microsoft.com/office/officeart/2005/8/layout/orgChart1"/>
    <dgm:cxn modelId="{BE3E0BA8-FC32-4AF0-A981-C37CF5201628}" type="presOf" srcId="{2952DEF6-BC2D-7646-9C13-7F737E0209E4}" destId="{A2049751-779D-0240-85E1-764A4751785D}" srcOrd="0" destOrd="0" presId="urn:microsoft.com/office/officeart/2005/8/layout/orgChart1"/>
    <dgm:cxn modelId="{060795CA-253A-436C-9D7D-8A665FEE9D2B}" type="presOf" srcId="{D304BB61-1757-C447-A158-9E62400137FB}" destId="{9C8379A9-80D6-6741-B7CC-50EDE3A37FA5}" srcOrd="1" destOrd="0" presId="urn:microsoft.com/office/officeart/2005/8/layout/orgChart1"/>
    <dgm:cxn modelId="{CF447A19-0F53-4800-942A-5535511283D6}" type="presOf" srcId="{D3F72A97-6F13-8A4B-8A6A-C9995234383A}" destId="{4478CBB6-1C2B-3648-ACD3-8C12A6E81AD4}" srcOrd="0" destOrd="0" presId="urn:microsoft.com/office/officeart/2005/8/layout/orgChart1"/>
    <dgm:cxn modelId="{C64C2BDD-693A-49F1-A2BF-1903BF0D85FE}" type="presOf" srcId="{01C3A745-BC66-0740-A54E-20F0E234DAFA}" destId="{EC7492BA-5898-074B-A2EF-5932F6A6A9E0}" srcOrd="0" destOrd="0" presId="urn:microsoft.com/office/officeart/2005/8/layout/orgChart1"/>
    <dgm:cxn modelId="{40D44208-7529-874F-8937-FAF61AD4076B}" srcId="{7C0D89FA-CFB8-094E-A6EC-99A0009F549E}" destId="{D304BB61-1757-C447-A158-9E62400137FB}" srcOrd="2" destOrd="0" parTransId="{2952DEF6-BC2D-7646-9C13-7F737E0209E4}" sibTransId="{EAA5E117-4DF3-9B43-A268-6BAF1F505D70}"/>
    <dgm:cxn modelId="{ADA9E228-073E-4D43-8C3D-8CA52DF0C700}" srcId="{7C0D89FA-CFB8-094E-A6EC-99A0009F549E}" destId="{D3F72A97-6F13-8A4B-8A6A-C9995234383A}" srcOrd="1" destOrd="0" parTransId="{65F673AA-BA32-6048-B439-CB52083E5296}" sibTransId="{48F6F084-400D-9D4E-8BB1-6BF2F1143A0B}"/>
    <dgm:cxn modelId="{6ED754B4-672C-44F9-A893-C19E6E602558}" type="presOf" srcId="{058B11E4-2125-884D-B713-78647D91B0CF}" destId="{39FBA17F-18E8-E546-B035-6DA16B307922}" srcOrd="1" destOrd="0" presId="urn:microsoft.com/office/officeart/2005/8/layout/orgChart1"/>
    <dgm:cxn modelId="{9AB66C19-44CA-48A6-B000-896CDC88FD8C}" type="presOf" srcId="{D3F72A97-6F13-8A4B-8A6A-C9995234383A}" destId="{8589A8C6-8323-3E4D-8FE2-2DA54254255A}" srcOrd="1" destOrd="0" presId="urn:microsoft.com/office/officeart/2005/8/layout/orgChart1"/>
    <dgm:cxn modelId="{C7B9CE5F-4BEB-4E6C-A89F-58856E4340B1}" type="presOf" srcId="{AF91B226-96BC-6B40-905E-8D745AFE822E}" destId="{E5E1963E-D3B1-AA42-8D85-9704EE780BC0}" srcOrd="0" destOrd="0" presId="urn:microsoft.com/office/officeart/2005/8/layout/orgChart1"/>
    <dgm:cxn modelId="{AC9768A9-86A8-8642-AD44-FA6848F880A2}" srcId="{7C0D89FA-CFB8-094E-A6EC-99A0009F549E}" destId="{058B11E4-2125-884D-B713-78647D91B0CF}" srcOrd="0" destOrd="0" parTransId="{AF91B226-96BC-6B40-905E-8D745AFE822E}" sibTransId="{C1F7021F-BA79-154D-A748-B32505B0851E}"/>
    <dgm:cxn modelId="{1DC643DD-AF0C-4611-B3AE-EBED03D1ACE5}" type="presOf" srcId="{7C0D89FA-CFB8-094E-A6EC-99A0009F549E}" destId="{22B6C7BC-BE76-DD4E-8E10-80F73F579BF1}" srcOrd="0" destOrd="0" presId="urn:microsoft.com/office/officeart/2005/8/layout/orgChart1"/>
    <dgm:cxn modelId="{F9D1ADB1-04BF-464C-822A-2C79963F117E}" type="presOf" srcId="{7FA224EE-7F58-064E-95AB-C319065AB4C0}" destId="{1DD0B788-6493-F24A-971B-8C1B16091DA6}" srcOrd="0" destOrd="0" presId="urn:microsoft.com/office/officeart/2005/8/layout/orgChart1"/>
    <dgm:cxn modelId="{2CC8B1C1-3C7F-402A-BF54-7EB9EC52B0AF}" type="presOf" srcId="{57FAD3CF-EF30-2D4E-9870-81A47AF51164}" destId="{313A26A7-5903-5041-BB12-8F17F66384D7}" srcOrd="1" destOrd="0" presId="urn:microsoft.com/office/officeart/2005/8/layout/orgChart1"/>
    <dgm:cxn modelId="{66F9F60A-587D-44CA-BC6D-DA61A8DC4A0B}" type="presOf" srcId="{D304BB61-1757-C447-A158-9E62400137FB}" destId="{29AD4322-F33F-1945-8FA7-07DB1670939E}" srcOrd="0" destOrd="0" presId="urn:microsoft.com/office/officeart/2005/8/layout/orgChart1"/>
    <dgm:cxn modelId="{7CC2CAEB-6C17-4849-A20B-0283CDFED8FD}" type="presOf" srcId="{65F673AA-BA32-6048-B439-CB52083E5296}" destId="{24B9A8BF-1D9E-524C-8946-818DAC13B7D5}" srcOrd="0" destOrd="0" presId="urn:microsoft.com/office/officeart/2005/8/layout/orgChart1"/>
    <dgm:cxn modelId="{CD25E17E-E20A-43A1-B4C5-E8B1AC99239C}" type="presOf" srcId="{087DFAA0-ECC8-8749-83C9-095D1E188655}" destId="{5755B216-5748-E940-A24A-73B03B2B2FFF}" srcOrd="0" destOrd="0" presId="urn:microsoft.com/office/officeart/2005/8/layout/orgChart1"/>
    <dgm:cxn modelId="{707D532D-A785-6044-8914-80900FCE4F42}" srcId="{087DFAA0-ECC8-8749-83C9-095D1E188655}" destId="{7C0D89FA-CFB8-094E-A6EC-99A0009F549E}" srcOrd="0" destOrd="0" parTransId="{C9645200-A33B-C74D-B906-7D0FF2DFB3A4}" sibTransId="{B04B9778-FCEB-3A4D-B673-2073B0D693A3}"/>
    <dgm:cxn modelId="{2CC1D595-790E-4927-B5DC-A6F1323A5BD9}" type="presOf" srcId="{01C3A745-BC66-0740-A54E-20F0E234DAFA}" destId="{8F660CFD-4786-524A-A64E-9988DD4B6CBD}" srcOrd="1" destOrd="0" presId="urn:microsoft.com/office/officeart/2005/8/layout/orgChart1"/>
    <dgm:cxn modelId="{24B6D006-7A84-5B45-94CA-A62CB5B65494}" srcId="{7C0D89FA-CFB8-094E-A6EC-99A0009F549E}" destId="{01C3A745-BC66-0740-A54E-20F0E234DAFA}" srcOrd="3" destOrd="0" parTransId="{7FA224EE-7F58-064E-95AB-C319065AB4C0}" sibTransId="{5E193DF5-D089-504C-A4BA-A56DA4E57C0B}"/>
    <dgm:cxn modelId="{217F3A1F-9AA2-4C3F-8C58-572FD52090EF}" type="presParOf" srcId="{5755B216-5748-E940-A24A-73B03B2B2FFF}" destId="{6012445C-C17C-094C-800C-01EDEB5FCA9B}" srcOrd="0" destOrd="0" presId="urn:microsoft.com/office/officeart/2005/8/layout/orgChart1"/>
    <dgm:cxn modelId="{72732783-56BE-41F2-89F4-E9E5EE5E1440}" type="presParOf" srcId="{6012445C-C17C-094C-800C-01EDEB5FCA9B}" destId="{B4C539BE-9828-FD4A-88DB-D49DE6C50F86}" srcOrd="0" destOrd="0" presId="urn:microsoft.com/office/officeart/2005/8/layout/orgChart1"/>
    <dgm:cxn modelId="{448529A3-A71D-42F0-B81E-70204225575A}" type="presParOf" srcId="{B4C539BE-9828-FD4A-88DB-D49DE6C50F86}" destId="{22B6C7BC-BE76-DD4E-8E10-80F73F579BF1}" srcOrd="0" destOrd="0" presId="urn:microsoft.com/office/officeart/2005/8/layout/orgChart1"/>
    <dgm:cxn modelId="{1D50F3E2-A357-4FF0-AA1C-31B206BFB580}" type="presParOf" srcId="{B4C539BE-9828-FD4A-88DB-D49DE6C50F86}" destId="{6C1A9D2A-27DC-9243-82D1-421B3C7592C0}" srcOrd="1" destOrd="0" presId="urn:microsoft.com/office/officeart/2005/8/layout/orgChart1"/>
    <dgm:cxn modelId="{0EE4BA40-0E81-4CE2-ACE9-EE6752D256C8}" type="presParOf" srcId="{6012445C-C17C-094C-800C-01EDEB5FCA9B}" destId="{E88A760F-E972-404F-A1EC-F50D8BCBD1AC}" srcOrd="1" destOrd="0" presId="urn:microsoft.com/office/officeart/2005/8/layout/orgChart1"/>
    <dgm:cxn modelId="{599D50B2-58AC-4F53-8215-043B240DF958}" type="presParOf" srcId="{E88A760F-E972-404F-A1EC-F50D8BCBD1AC}" destId="{E5E1963E-D3B1-AA42-8D85-9704EE780BC0}" srcOrd="0" destOrd="0" presId="urn:microsoft.com/office/officeart/2005/8/layout/orgChart1"/>
    <dgm:cxn modelId="{1C700FCA-BF69-401B-A143-8816C7742ABA}" type="presParOf" srcId="{E88A760F-E972-404F-A1EC-F50D8BCBD1AC}" destId="{F6C188C3-8039-BA49-B2CD-C8E94329053B}" srcOrd="1" destOrd="0" presId="urn:microsoft.com/office/officeart/2005/8/layout/orgChart1"/>
    <dgm:cxn modelId="{42F56CBD-7DAF-485D-BD84-7F2086947A23}" type="presParOf" srcId="{F6C188C3-8039-BA49-B2CD-C8E94329053B}" destId="{DC26E299-B5F1-4049-B401-1576FF25031F}" srcOrd="0" destOrd="0" presId="urn:microsoft.com/office/officeart/2005/8/layout/orgChart1"/>
    <dgm:cxn modelId="{9EDBF6B4-E8C7-49C1-976D-DBBF18A793B2}" type="presParOf" srcId="{DC26E299-B5F1-4049-B401-1576FF25031F}" destId="{A9D74169-97E9-DE43-969E-A2441DCD7AD5}" srcOrd="0" destOrd="0" presId="urn:microsoft.com/office/officeart/2005/8/layout/orgChart1"/>
    <dgm:cxn modelId="{59E98122-F7E0-4CB3-B72F-032DBE6C5B44}" type="presParOf" srcId="{DC26E299-B5F1-4049-B401-1576FF25031F}" destId="{39FBA17F-18E8-E546-B035-6DA16B307922}" srcOrd="1" destOrd="0" presId="urn:microsoft.com/office/officeart/2005/8/layout/orgChart1"/>
    <dgm:cxn modelId="{0968FFBB-DBD4-479A-BD25-C92D30DF7055}" type="presParOf" srcId="{F6C188C3-8039-BA49-B2CD-C8E94329053B}" destId="{144A09DD-6F81-2C4B-A2C4-91E28306CE85}" srcOrd="1" destOrd="0" presId="urn:microsoft.com/office/officeart/2005/8/layout/orgChart1"/>
    <dgm:cxn modelId="{D9D959C7-D452-4F57-9E25-59819BF3A9AE}" type="presParOf" srcId="{F6C188C3-8039-BA49-B2CD-C8E94329053B}" destId="{2CD3580D-495A-8D4B-A3DF-4F5872F58058}" srcOrd="2" destOrd="0" presId="urn:microsoft.com/office/officeart/2005/8/layout/orgChart1"/>
    <dgm:cxn modelId="{E9BE4CC4-7FBE-48E6-B5CB-29C4EC1441C5}" type="presParOf" srcId="{E88A760F-E972-404F-A1EC-F50D8BCBD1AC}" destId="{24B9A8BF-1D9E-524C-8946-818DAC13B7D5}" srcOrd="2" destOrd="0" presId="urn:microsoft.com/office/officeart/2005/8/layout/orgChart1"/>
    <dgm:cxn modelId="{234E5B4F-B82E-4DD9-B9B9-395FD51F869A}" type="presParOf" srcId="{E88A760F-E972-404F-A1EC-F50D8BCBD1AC}" destId="{A599110C-E37F-BF44-9B86-194EDB2F7EA4}" srcOrd="3" destOrd="0" presId="urn:microsoft.com/office/officeart/2005/8/layout/orgChart1"/>
    <dgm:cxn modelId="{B9CA3318-2D68-4F03-AC5E-9CF627DEA34B}" type="presParOf" srcId="{A599110C-E37F-BF44-9B86-194EDB2F7EA4}" destId="{47F14F6F-51A0-AF4F-9144-0DEA904C9CBB}" srcOrd="0" destOrd="0" presId="urn:microsoft.com/office/officeart/2005/8/layout/orgChart1"/>
    <dgm:cxn modelId="{0F6FFCB9-1649-4CD0-9BD3-09E80E493DFB}" type="presParOf" srcId="{47F14F6F-51A0-AF4F-9144-0DEA904C9CBB}" destId="{4478CBB6-1C2B-3648-ACD3-8C12A6E81AD4}" srcOrd="0" destOrd="0" presId="urn:microsoft.com/office/officeart/2005/8/layout/orgChart1"/>
    <dgm:cxn modelId="{FC4E7A64-A1C7-4CBC-8FD8-30C32850960B}" type="presParOf" srcId="{47F14F6F-51A0-AF4F-9144-0DEA904C9CBB}" destId="{8589A8C6-8323-3E4D-8FE2-2DA54254255A}" srcOrd="1" destOrd="0" presId="urn:microsoft.com/office/officeart/2005/8/layout/orgChart1"/>
    <dgm:cxn modelId="{F3CEE0A4-1AF0-4BAF-9AD9-F1ACA4DDC91F}" type="presParOf" srcId="{A599110C-E37F-BF44-9B86-194EDB2F7EA4}" destId="{092B1F68-F647-E241-A5A5-F6D7EEADBA2C}" srcOrd="1" destOrd="0" presId="urn:microsoft.com/office/officeart/2005/8/layout/orgChart1"/>
    <dgm:cxn modelId="{EB288089-376E-4E03-852E-C96A09859655}" type="presParOf" srcId="{A599110C-E37F-BF44-9B86-194EDB2F7EA4}" destId="{1A154342-E333-C748-8D08-F19D710D48E6}" srcOrd="2" destOrd="0" presId="urn:microsoft.com/office/officeart/2005/8/layout/orgChart1"/>
    <dgm:cxn modelId="{4917E179-CC16-4A9E-B29B-1DEDAFFD3751}" type="presParOf" srcId="{E88A760F-E972-404F-A1EC-F50D8BCBD1AC}" destId="{A2049751-779D-0240-85E1-764A4751785D}" srcOrd="4" destOrd="0" presId="urn:microsoft.com/office/officeart/2005/8/layout/orgChart1"/>
    <dgm:cxn modelId="{AB6530E1-3AAD-447C-9FE0-379E6E06B202}" type="presParOf" srcId="{E88A760F-E972-404F-A1EC-F50D8BCBD1AC}" destId="{6D8ED6EF-ED3A-3B4F-896B-B7A55E33F6C2}" srcOrd="5" destOrd="0" presId="urn:microsoft.com/office/officeart/2005/8/layout/orgChart1"/>
    <dgm:cxn modelId="{404EC2E6-0293-4267-8F79-C8E5EA5C7902}" type="presParOf" srcId="{6D8ED6EF-ED3A-3B4F-896B-B7A55E33F6C2}" destId="{B1C8118D-AFE6-5E49-8057-15AC52DBAEB5}" srcOrd="0" destOrd="0" presId="urn:microsoft.com/office/officeart/2005/8/layout/orgChart1"/>
    <dgm:cxn modelId="{85314F57-1C59-4D09-BF65-90158AF948A9}" type="presParOf" srcId="{B1C8118D-AFE6-5E49-8057-15AC52DBAEB5}" destId="{29AD4322-F33F-1945-8FA7-07DB1670939E}" srcOrd="0" destOrd="0" presId="urn:microsoft.com/office/officeart/2005/8/layout/orgChart1"/>
    <dgm:cxn modelId="{520A28DF-372D-40F3-85A9-0240936F2107}" type="presParOf" srcId="{B1C8118D-AFE6-5E49-8057-15AC52DBAEB5}" destId="{9C8379A9-80D6-6741-B7CC-50EDE3A37FA5}" srcOrd="1" destOrd="0" presId="urn:microsoft.com/office/officeart/2005/8/layout/orgChart1"/>
    <dgm:cxn modelId="{A7642089-2278-4E3A-AFEF-611D1D4C8870}" type="presParOf" srcId="{6D8ED6EF-ED3A-3B4F-896B-B7A55E33F6C2}" destId="{DF84BBAD-13D6-5C42-83E5-06D235E7A1BD}" srcOrd="1" destOrd="0" presId="urn:microsoft.com/office/officeart/2005/8/layout/orgChart1"/>
    <dgm:cxn modelId="{E998402D-4204-4C47-ADA0-794C5224DC1E}" type="presParOf" srcId="{6D8ED6EF-ED3A-3B4F-896B-B7A55E33F6C2}" destId="{40E9F3A6-8F81-594F-9E60-0AD1BC799BD5}" srcOrd="2" destOrd="0" presId="urn:microsoft.com/office/officeart/2005/8/layout/orgChart1"/>
    <dgm:cxn modelId="{F7A5DDDB-469B-4F9C-B721-7DBEFB46E821}" type="presParOf" srcId="{E88A760F-E972-404F-A1EC-F50D8BCBD1AC}" destId="{1DD0B788-6493-F24A-971B-8C1B16091DA6}" srcOrd="6" destOrd="0" presId="urn:microsoft.com/office/officeart/2005/8/layout/orgChart1"/>
    <dgm:cxn modelId="{A661CB73-0348-44BD-B555-4CCCDA38DABE}" type="presParOf" srcId="{E88A760F-E972-404F-A1EC-F50D8BCBD1AC}" destId="{73B97F4E-AA7C-E447-9500-6042C3FF81DA}" srcOrd="7" destOrd="0" presId="urn:microsoft.com/office/officeart/2005/8/layout/orgChart1"/>
    <dgm:cxn modelId="{A0FC4135-F9B6-4754-8C19-613D5583EA74}" type="presParOf" srcId="{73B97F4E-AA7C-E447-9500-6042C3FF81DA}" destId="{429FD5D4-7FE8-B345-ABA4-DAB202552FF0}" srcOrd="0" destOrd="0" presId="urn:microsoft.com/office/officeart/2005/8/layout/orgChart1"/>
    <dgm:cxn modelId="{D71AE404-7464-4506-9FDA-B1054458A69E}" type="presParOf" srcId="{429FD5D4-7FE8-B345-ABA4-DAB202552FF0}" destId="{EC7492BA-5898-074B-A2EF-5932F6A6A9E0}" srcOrd="0" destOrd="0" presId="urn:microsoft.com/office/officeart/2005/8/layout/orgChart1"/>
    <dgm:cxn modelId="{49EEE3E2-6792-4725-A852-DA3D2327C7CE}" type="presParOf" srcId="{429FD5D4-7FE8-B345-ABA4-DAB202552FF0}" destId="{8F660CFD-4786-524A-A64E-9988DD4B6CBD}" srcOrd="1" destOrd="0" presId="urn:microsoft.com/office/officeart/2005/8/layout/orgChart1"/>
    <dgm:cxn modelId="{3C9F13C7-4656-4957-AA03-53719DD97596}" type="presParOf" srcId="{73B97F4E-AA7C-E447-9500-6042C3FF81DA}" destId="{B6D9ACEA-EBEF-E640-A9DD-E4D31CAD217E}" srcOrd="1" destOrd="0" presId="urn:microsoft.com/office/officeart/2005/8/layout/orgChart1"/>
    <dgm:cxn modelId="{41699750-7293-4D35-B86C-0FDF604ECD6B}" type="presParOf" srcId="{73B97F4E-AA7C-E447-9500-6042C3FF81DA}" destId="{5EB714BC-335A-0842-99E0-2412137F3DDA}" srcOrd="2" destOrd="0" presId="urn:microsoft.com/office/officeart/2005/8/layout/orgChart1"/>
    <dgm:cxn modelId="{D67E354E-28B8-42E0-A76D-B48613061F76}" type="presParOf" srcId="{6012445C-C17C-094C-800C-01EDEB5FCA9B}" destId="{EA8E9086-B1C8-7942-A0E2-BBD469D8A581}" srcOrd="2" destOrd="0" presId="urn:microsoft.com/office/officeart/2005/8/layout/orgChart1"/>
    <dgm:cxn modelId="{B9AB93CB-AE18-4BEF-B9F0-4F062F4DEE9F}" type="presParOf" srcId="{5755B216-5748-E940-A24A-73B03B2B2FFF}" destId="{019FDE41-A04F-C34B-8F21-3CF8D5B1360A}" srcOrd="1" destOrd="0" presId="urn:microsoft.com/office/officeart/2005/8/layout/orgChart1"/>
    <dgm:cxn modelId="{07A02CAE-0790-466F-BC23-0CABC05F5791}" type="presParOf" srcId="{019FDE41-A04F-C34B-8F21-3CF8D5B1360A}" destId="{E3AA5268-ECEC-EB4A-8558-1131119A315A}" srcOrd="0" destOrd="0" presId="urn:microsoft.com/office/officeart/2005/8/layout/orgChart1"/>
    <dgm:cxn modelId="{1BF5E86B-DD51-4BED-BA5D-2B39F4933154}" type="presParOf" srcId="{E3AA5268-ECEC-EB4A-8558-1131119A315A}" destId="{5DAF8017-927A-8040-BF32-19E7C96F000B}" srcOrd="0" destOrd="0" presId="urn:microsoft.com/office/officeart/2005/8/layout/orgChart1"/>
    <dgm:cxn modelId="{156EE946-E920-446D-B009-76979FCB99A9}" type="presParOf" srcId="{E3AA5268-ECEC-EB4A-8558-1131119A315A}" destId="{313A26A7-5903-5041-BB12-8F17F66384D7}" srcOrd="1" destOrd="0" presId="urn:microsoft.com/office/officeart/2005/8/layout/orgChart1"/>
    <dgm:cxn modelId="{E7CCBA9B-2F9B-405D-AA37-4EA7CACD818C}" type="presParOf" srcId="{019FDE41-A04F-C34B-8F21-3CF8D5B1360A}" destId="{EB0B0327-1FE0-A146-91C3-1599854722BE}" srcOrd="1" destOrd="0" presId="urn:microsoft.com/office/officeart/2005/8/layout/orgChart1"/>
    <dgm:cxn modelId="{CED462E7-DCB3-491E-AB33-8DBA19333B18}" type="presParOf" srcId="{019FDE41-A04F-C34B-8F21-3CF8D5B1360A}" destId="{6AF5D8D2-38D9-E649-85B9-654FB0AFC65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152A4C-D192-EF47-8432-98330D3926D5}">
      <dsp:nvSpPr>
        <dsp:cNvPr id="0" name=""/>
        <dsp:cNvSpPr/>
      </dsp:nvSpPr>
      <dsp:spPr>
        <a:xfrm>
          <a:off x="3852805" y="2662255"/>
          <a:ext cx="3836148" cy="196219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000" kern="1200" dirty="0" smtClean="0"/>
            <a:t>Transformaciones rurales</a:t>
          </a:r>
          <a:endParaRPr lang="es-ES" sz="3000" kern="1200" dirty="0"/>
        </a:p>
      </dsp:txBody>
      <dsp:txXfrm>
        <a:off x="4414596" y="2949611"/>
        <a:ext cx="2712566" cy="1387480"/>
      </dsp:txXfrm>
    </dsp:sp>
    <dsp:sp modelId="{B63E0830-9804-3041-BEB8-FE0F7925EC4A}">
      <dsp:nvSpPr>
        <dsp:cNvPr id="0" name=""/>
        <dsp:cNvSpPr/>
      </dsp:nvSpPr>
      <dsp:spPr>
        <a:xfrm rot="12665604">
          <a:off x="2944464" y="2124588"/>
          <a:ext cx="1621420" cy="60625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2EFD33-B52C-2845-9A76-8D5A6BE5F99C}">
      <dsp:nvSpPr>
        <dsp:cNvPr id="0" name=""/>
        <dsp:cNvSpPr/>
      </dsp:nvSpPr>
      <dsp:spPr>
        <a:xfrm>
          <a:off x="2050511" y="1200694"/>
          <a:ext cx="2020861" cy="16166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2865" tIns="62865" rIns="62865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300" kern="1200" dirty="0" smtClean="0"/>
            <a:t>Baja precios alimentos</a:t>
          </a:r>
          <a:endParaRPr lang="es-ES" sz="3300" kern="1200" dirty="0"/>
        </a:p>
      </dsp:txBody>
      <dsp:txXfrm>
        <a:off x="2097862" y="1248045"/>
        <a:ext cx="1926159" cy="1521987"/>
      </dsp:txXfrm>
    </dsp:sp>
    <dsp:sp modelId="{D40662C0-8C03-2C48-8A35-3379593F1302}">
      <dsp:nvSpPr>
        <dsp:cNvPr id="0" name=""/>
        <dsp:cNvSpPr/>
      </dsp:nvSpPr>
      <dsp:spPr>
        <a:xfrm rot="16232826">
          <a:off x="4913567" y="1381193"/>
          <a:ext cx="1752036" cy="60625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51D8812-1274-5146-B3B7-80AD077802D4}">
      <dsp:nvSpPr>
        <dsp:cNvPr id="0" name=""/>
        <dsp:cNvSpPr/>
      </dsp:nvSpPr>
      <dsp:spPr>
        <a:xfrm>
          <a:off x="4787520" y="0"/>
          <a:ext cx="2020861" cy="16166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2865" tIns="62865" rIns="62865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300" kern="1200" dirty="0" smtClean="0"/>
            <a:t>Aumento producción</a:t>
          </a:r>
          <a:endParaRPr lang="es-ES" sz="3300" kern="1200" dirty="0"/>
        </a:p>
      </dsp:txBody>
      <dsp:txXfrm>
        <a:off x="4834871" y="47351"/>
        <a:ext cx="1926159" cy="1521987"/>
      </dsp:txXfrm>
    </dsp:sp>
    <dsp:sp modelId="{30DE11D9-35FC-6544-A125-96D9DFA96256}">
      <dsp:nvSpPr>
        <dsp:cNvPr id="0" name=""/>
        <dsp:cNvSpPr/>
      </dsp:nvSpPr>
      <dsp:spPr>
        <a:xfrm rot="19796856">
          <a:off x="7014846" y="2165858"/>
          <a:ext cx="1571601" cy="60625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9EF63FA-443B-8D42-8CB3-AB52AA2F7AF9}">
      <dsp:nvSpPr>
        <dsp:cNvPr id="0" name=""/>
        <dsp:cNvSpPr/>
      </dsp:nvSpPr>
      <dsp:spPr>
        <a:xfrm>
          <a:off x="7470380" y="1267120"/>
          <a:ext cx="2020861" cy="16166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2865" tIns="62865" rIns="62865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300" kern="1200" dirty="0" smtClean="0"/>
            <a:t>Migración a las ciudades</a:t>
          </a:r>
          <a:endParaRPr lang="es-ES" sz="3300" kern="1200" dirty="0"/>
        </a:p>
      </dsp:txBody>
      <dsp:txXfrm>
        <a:off x="7517731" y="1314471"/>
        <a:ext cx="1926159" cy="15219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D0B788-6493-F24A-971B-8C1B16091DA6}">
      <dsp:nvSpPr>
        <dsp:cNvPr id="0" name=""/>
        <dsp:cNvSpPr/>
      </dsp:nvSpPr>
      <dsp:spPr>
        <a:xfrm>
          <a:off x="5822130" y="1261283"/>
          <a:ext cx="4608169" cy="26146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49777"/>
              </a:lnTo>
              <a:lnTo>
                <a:pt x="4608169" y="2349777"/>
              </a:lnTo>
              <a:lnTo>
                <a:pt x="4608169" y="2614647"/>
              </a:lnTo>
            </a:path>
          </a:pathLst>
        </a:custGeom>
        <a:noFill/>
        <a:ln w="9525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049751-779D-0240-85E1-764A4751785D}">
      <dsp:nvSpPr>
        <dsp:cNvPr id="0" name=""/>
        <dsp:cNvSpPr/>
      </dsp:nvSpPr>
      <dsp:spPr>
        <a:xfrm>
          <a:off x="5822130" y="1261283"/>
          <a:ext cx="1550395" cy="26146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49777"/>
              </a:lnTo>
              <a:lnTo>
                <a:pt x="1550395" y="2349777"/>
              </a:lnTo>
              <a:lnTo>
                <a:pt x="1550395" y="2614647"/>
              </a:lnTo>
            </a:path>
          </a:pathLst>
        </a:custGeom>
        <a:noFill/>
        <a:ln w="9525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B9A8BF-1D9E-524C-8946-818DAC13B7D5}">
      <dsp:nvSpPr>
        <dsp:cNvPr id="0" name=""/>
        <dsp:cNvSpPr/>
      </dsp:nvSpPr>
      <dsp:spPr>
        <a:xfrm>
          <a:off x="4364414" y="1261283"/>
          <a:ext cx="1457716" cy="2614647"/>
        </a:xfrm>
        <a:custGeom>
          <a:avLst/>
          <a:gdLst/>
          <a:ahLst/>
          <a:cxnLst/>
          <a:rect l="0" t="0" r="0" b="0"/>
          <a:pathLst>
            <a:path>
              <a:moveTo>
                <a:pt x="1457716" y="0"/>
              </a:moveTo>
              <a:lnTo>
                <a:pt x="1457716" y="2349777"/>
              </a:lnTo>
              <a:lnTo>
                <a:pt x="0" y="2349777"/>
              </a:lnTo>
              <a:lnTo>
                <a:pt x="0" y="2614647"/>
              </a:lnTo>
            </a:path>
          </a:pathLst>
        </a:custGeom>
        <a:noFill/>
        <a:ln w="9525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E1963E-D3B1-AA42-8D85-9704EE780BC0}">
      <dsp:nvSpPr>
        <dsp:cNvPr id="0" name=""/>
        <dsp:cNvSpPr/>
      </dsp:nvSpPr>
      <dsp:spPr>
        <a:xfrm>
          <a:off x="1266751" y="1261283"/>
          <a:ext cx="4555378" cy="2614647"/>
        </a:xfrm>
        <a:custGeom>
          <a:avLst/>
          <a:gdLst/>
          <a:ahLst/>
          <a:cxnLst/>
          <a:rect l="0" t="0" r="0" b="0"/>
          <a:pathLst>
            <a:path>
              <a:moveTo>
                <a:pt x="4555378" y="0"/>
              </a:moveTo>
              <a:lnTo>
                <a:pt x="4555378" y="2349777"/>
              </a:lnTo>
              <a:lnTo>
                <a:pt x="0" y="2349777"/>
              </a:lnTo>
              <a:lnTo>
                <a:pt x="0" y="2614647"/>
              </a:lnTo>
            </a:path>
          </a:pathLst>
        </a:custGeom>
        <a:noFill/>
        <a:ln w="9525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B6C7BC-BE76-DD4E-8E10-80F73F579BF1}">
      <dsp:nvSpPr>
        <dsp:cNvPr id="0" name=""/>
        <dsp:cNvSpPr/>
      </dsp:nvSpPr>
      <dsp:spPr>
        <a:xfrm>
          <a:off x="4560846" y="0"/>
          <a:ext cx="2522567" cy="1261283"/>
        </a:xfrm>
        <a:prstGeom prst="rect">
          <a:avLst/>
        </a:prstGeom>
        <a:gradFill rotWithShape="0">
          <a:gsLst>
            <a:gs pos="0">
              <a:schemeClr val="accent6">
                <a:shade val="6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6">
                <a:shade val="6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6">
                <a:shade val="6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Trabajo artesanal</a:t>
          </a:r>
          <a:endParaRPr lang="es-ES" sz="3200" kern="1200" dirty="0"/>
        </a:p>
      </dsp:txBody>
      <dsp:txXfrm>
        <a:off x="4560846" y="0"/>
        <a:ext cx="2522567" cy="1261283"/>
      </dsp:txXfrm>
    </dsp:sp>
    <dsp:sp modelId="{A9D74169-97E9-DE43-969E-A2441DCD7AD5}">
      <dsp:nvSpPr>
        <dsp:cNvPr id="0" name=""/>
        <dsp:cNvSpPr/>
      </dsp:nvSpPr>
      <dsp:spPr>
        <a:xfrm>
          <a:off x="5467" y="3875931"/>
          <a:ext cx="2522567" cy="1261283"/>
        </a:xfrm>
        <a:prstGeom prst="rect">
          <a:avLst/>
        </a:prstGeom>
        <a:gradFill rotWithShape="0">
          <a:gsLst>
            <a:gs pos="0">
              <a:schemeClr val="accent6">
                <a:shade val="8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6">
                <a:shade val="8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6">
                <a:shade val="8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División trabajo</a:t>
          </a:r>
          <a:endParaRPr lang="es-ES" sz="3200" kern="1200" dirty="0"/>
        </a:p>
      </dsp:txBody>
      <dsp:txXfrm>
        <a:off x="5467" y="3875931"/>
        <a:ext cx="2522567" cy="1261283"/>
      </dsp:txXfrm>
    </dsp:sp>
    <dsp:sp modelId="{4478CBB6-1C2B-3648-ACD3-8C12A6E81AD4}">
      <dsp:nvSpPr>
        <dsp:cNvPr id="0" name=""/>
        <dsp:cNvSpPr/>
      </dsp:nvSpPr>
      <dsp:spPr>
        <a:xfrm>
          <a:off x="3103130" y="3875931"/>
          <a:ext cx="2522567" cy="1261283"/>
        </a:xfrm>
        <a:prstGeom prst="rect">
          <a:avLst/>
        </a:prstGeom>
        <a:gradFill rotWithShape="0">
          <a:gsLst>
            <a:gs pos="0">
              <a:schemeClr val="accent6">
                <a:shade val="8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6">
                <a:shade val="8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6">
                <a:shade val="8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Especialización</a:t>
          </a:r>
          <a:endParaRPr lang="es-ES" sz="3200" kern="1200" dirty="0"/>
        </a:p>
      </dsp:txBody>
      <dsp:txXfrm>
        <a:off x="3103130" y="3875931"/>
        <a:ext cx="2522567" cy="1261283"/>
      </dsp:txXfrm>
    </dsp:sp>
    <dsp:sp modelId="{29AD4322-F33F-1945-8FA7-07DB1670939E}">
      <dsp:nvSpPr>
        <dsp:cNvPr id="0" name=""/>
        <dsp:cNvSpPr/>
      </dsp:nvSpPr>
      <dsp:spPr>
        <a:xfrm>
          <a:off x="6111241" y="3875931"/>
          <a:ext cx="2522567" cy="1261283"/>
        </a:xfrm>
        <a:prstGeom prst="rect">
          <a:avLst/>
        </a:prstGeom>
        <a:gradFill rotWithShape="0">
          <a:gsLst>
            <a:gs pos="0">
              <a:schemeClr val="accent6">
                <a:shade val="8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6">
                <a:shade val="8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6">
                <a:shade val="8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Aumento productividad</a:t>
          </a:r>
          <a:endParaRPr lang="es-ES" sz="3200" kern="1200" dirty="0"/>
        </a:p>
      </dsp:txBody>
      <dsp:txXfrm>
        <a:off x="6111241" y="3875931"/>
        <a:ext cx="2522567" cy="1261283"/>
      </dsp:txXfrm>
    </dsp:sp>
    <dsp:sp modelId="{EC7492BA-5898-074B-A2EF-5932F6A6A9E0}">
      <dsp:nvSpPr>
        <dsp:cNvPr id="0" name=""/>
        <dsp:cNvSpPr/>
      </dsp:nvSpPr>
      <dsp:spPr>
        <a:xfrm>
          <a:off x="9169016" y="3875931"/>
          <a:ext cx="2522567" cy="1261283"/>
        </a:xfrm>
        <a:prstGeom prst="rect">
          <a:avLst/>
        </a:prstGeom>
        <a:gradFill rotWithShape="0">
          <a:gsLst>
            <a:gs pos="0">
              <a:schemeClr val="accent6">
                <a:shade val="8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6">
                <a:shade val="8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6">
                <a:shade val="8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Mayores ganancias</a:t>
          </a:r>
          <a:endParaRPr lang="es-ES" sz="3200" kern="1200" dirty="0"/>
        </a:p>
      </dsp:txBody>
      <dsp:txXfrm>
        <a:off x="9169016" y="3875931"/>
        <a:ext cx="2522567" cy="1261283"/>
      </dsp:txXfrm>
    </dsp:sp>
    <dsp:sp modelId="{5DAF8017-927A-8040-BF32-19E7C96F000B}">
      <dsp:nvSpPr>
        <dsp:cNvPr id="0" name=""/>
        <dsp:cNvSpPr/>
      </dsp:nvSpPr>
      <dsp:spPr>
        <a:xfrm>
          <a:off x="4562889" y="1823037"/>
          <a:ext cx="2522567" cy="1261283"/>
        </a:xfrm>
        <a:prstGeom prst="rect">
          <a:avLst/>
        </a:prstGeom>
        <a:gradFill rotWithShape="0">
          <a:gsLst>
            <a:gs pos="0">
              <a:schemeClr val="accent6">
                <a:shade val="6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6">
                <a:shade val="6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6">
                <a:shade val="6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Máquinas</a:t>
          </a:r>
          <a:endParaRPr lang="es-ES" sz="3200" kern="1200" dirty="0"/>
        </a:p>
      </dsp:txBody>
      <dsp:txXfrm>
        <a:off x="4562889" y="1823037"/>
        <a:ext cx="2522567" cy="12612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9C6512-B316-490B-BFF6-5EE2B012D163}" type="datetimeFigureOut">
              <a:rPr lang="es-CL" smtClean="0"/>
              <a:pPr/>
              <a:t>18-03-2018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79894-BA7D-4F82-A467-F2DD1D2049B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1674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Leer introducción pág. 184.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D1B13-A821-A54F-A17E-4E0E2A1225E3}" type="slidenum">
              <a:rPr lang="es-ES" smtClean="0"/>
              <a:pPr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0404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Hacer</a:t>
            </a:r>
            <a:r>
              <a:rPr lang="es-ES" baseline="0" dirty="0" smtClean="0"/>
              <a:t> actividad 4 página 190.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D1B13-A821-A54F-A17E-4E0E2A1225E3}" type="slidenum">
              <a:rPr lang="es-ES" smtClean="0"/>
              <a:pPr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2026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F9FA0AD-FADA-435B-97F2-0C82C75F65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8292" y="2215185"/>
            <a:ext cx="11883708" cy="1645615"/>
          </a:xfrm>
        </p:spPr>
        <p:txBody>
          <a:bodyPr>
            <a:normAutofit/>
          </a:bodyPr>
          <a:lstStyle/>
          <a:p>
            <a:r>
              <a:rPr lang="es-CL" sz="6000" b="1" dirty="0" smtClean="0">
                <a:latin typeface="Times New Roman" pitchFamily="18" charset="0"/>
                <a:cs typeface="Times New Roman" pitchFamily="18" charset="0"/>
              </a:rPr>
              <a:t>revolución   INDUSTRIAL</a:t>
            </a:r>
            <a:endParaRPr lang="es-CL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AC2288FF-38BC-4C67-A300-884950A704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9892" y="533400"/>
            <a:ext cx="7819708" cy="1437640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s-CL" sz="1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Colegio de los Sagrados Corazones  Providencia</a:t>
            </a:r>
          </a:p>
          <a:p>
            <a:pPr algn="l"/>
            <a:r>
              <a:rPr lang="es-CL" sz="1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SECTOR: Historia, GEOGRAFÍA </a:t>
            </a:r>
            <a:r>
              <a:rPr lang="es-CL" sz="1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CL" sz="1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CIENCIAS sociales</a:t>
            </a:r>
            <a:endParaRPr lang="es-CL" sz="12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s-CL" sz="1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Nivel: </a:t>
            </a:r>
            <a:r>
              <a:rPr lang="es-CL" sz="1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I°</a:t>
            </a:r>
            <a:r>
              <a:rPr lang="es-CL" sz="1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L" sz="1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medio</a:t>
            </a:r>
          </a:p>
          <a:p>
            <a:pPr algn="l"/>
            <a:r>
              <a:rPr lang="es-CL" sz="1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Unidad: </a:t>
            </a:r>
            <a:r>
              <a:rPr lang="es-CL" sz="1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L" sz="1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política y sociedad en el siglo   xix</a:t>
            </a:r>
          </a:p>
          <a:p>
            <a:pPr algn="l"/>
            <a:r>
              <a:rPr lang="es-CL" sz="1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Ppt</a:t>
            </a:r>
            <a:r>
              <a:rPr lang="es-CL" sz="1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n° 1</a:t>
            </a:r>
          </a:p>
          <a:p>
            <a:pPr algn="l"/>
            <a:endParaRPr lang="es-CL" sz="12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s-CL" dirty="0"/>
          </a:p>
        </p:txBody>
      </p:sp>
      <p:sp>
        <p:nvSpPr>
          <p:cNvPr id="4" name="3 CuadroTexto"/>
          <p:cNvSpPr txBox="1"/>
          <p:nvPr/>
        </p:nvSpPr>
        <p:spPr>
          <a:xfrm>
            <a:off x="6238240" y="5709920"/>
            <a:ext cx="5161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latin typeface="Times New Roman" pitchFamily="18" charset="0"/>
                <a:cs typeface="Times New Roman" pitchFamily="18" charset="0"/>
              </a:rPr>
              <a:t>LECCIÓN  1 PÁG  14 A LA 23</a:t>
            </a:r>
            <a:endParaRPr lang="es-CL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23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695933"/>
          </a:xfrm>
        </p:spPr>
        <p:txBody>
          <a:bodyPr>
            <a:normAutofit/>
          </a:bodyPr>
          <a:lstStyle/>
          <a:p>
            <a:r>
              <a:rPr lang="es-CL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Revolución industrial</a:t>
            </a:r>
            <a:endParaRPr lang="es-CL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3"/>
          </p:nvPr>
        </p:nvSpPr>
        <p:spPr>
          <a:xfrm>
            <a:off x="244484" y="1354902"/>
            <a:ext cx="11663036" cy="5157658"/>
          </a:xfrm>
        </p:spPr>
        <p:txBody>
          <a:bodyPr>
            <a:noAutofit/>
          </a:bodyPr>
          <a:lstStyle/>
          <a:p>
            <a:pPr algn="just">
              <a:spcBef>
                <a:spcPct val="50000"/>
              </a:spcBef>
            </a:pPr>
            <a:r>
              <a:rPr lang="es-ES" sz="3200" b="1" dirty="0" smtClean="0">
                <a:latin typeface="Times New Roman" pitchFamily="18" charset="0"/>
                <a:cs typeface="Times New Roman" pitchFamily="18" charset="0"/>
              </a:rPr>
              <a:t>La Revolución Industrial fue </a:t>
            </a:r>
            <a:r>
              <a:rPr lang="es-ES" sz="3200" b="1" dirty="0" smtClean="0">
                <a:latin typeface="Times New Roman" pitchFamily="18" charset="0"/>
                <a:cs typeface="Times New Roman" pitchFamily="18" charset="0"/>
              </a:rPr>
              <a:t>un</a:t>
            </a:r>
            <a:r>
              <a:rPr lang="es-ES" sz="3200" b="1" dirty="0" smtClean="0">
                <a:latin typeface="Times New Roman" pitchFamily="18" charset="0"/>
                <a:cs typeface="Times New Roman" pitchFamily="18" charset="0"/>
              </a:rPr>
              <a:t> proceso de evolución que transformó   a una sociedad de una economía agrícola tradicional, en  otra caracterizada por procesos de producción mecanizados para fabricar bienes a gran escala.</a:t>
            </a:r>
          </a:p>
          <a:p>
            <a:pPr algn="just">
              <a:spcBef>
                <a:spcPct val="50000"/>
              </a:spcBef>
            </a:pPr>
            <a:r>
              <a:rPr lang="es-ES" sz="3200" b="1" dirty="0" smtClean="0">
                <a:latin typeface="Times New Roman" pitchFamily="18" charset="0"/>
                <a:cs typeface="Times New Roman" pitchFamily="18" charset="0"/>
              </a:rPr>
              <a:t> Este proceso se produce en distintas épocas dependiendo de cada </a:t>
            </a:r>
            <a:r>
              <a:rPr lang="es-ES" sz="3200" b="1" dirty="0" smtClean="0">
                <a:latin typeface="Times New Roman" pitchFamily="18" charset="0"/>
                <a:cs typeface="Times New Roman" pitchFamily="18" charset="0"/>
              </a:rPr>
              <a:t>país.</a:t>
            </a:r>
            <a:endParaRPr lang="es-E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DEB7E3FD-C5B3-4120-B2BA-E18AF240B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638783"/>
          </a:xfrm>
        </p:spPr>
        <p:txBody>
          <a:bodyPr>
            <a:normAutofit fontScale="90000"/>
          </a:bodyPr>
          <a:lstStyle/>
          <a:p>
            <a:r>
              <a:rPr lang="es-CL" sz="4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Cambios en el siglo XIX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E87CBC51-D65B-48B6-9191-D0E67379CF9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42900" y="1719392"/>
            <a:ext cx="5638800" cy="4852858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s-CL" sz="3200" b="1" dirty="0">
                <a:latin typeface="Times New Roman" pitchFamily="18" charset="0"/>
                <a:cs typeface="Times New Roman" pitchFamily="18" charset="0"/>
              </a:rPr>
              <a:t>Mayor control sobre la </a:t>
            </a:r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naturaleza.</a:t>
            </a:r>
            <a:endParaRPr lang="es-CL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CL" sz="32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3200" b="1" dirty="0">
                <a:latin typeface="Times New Roman" pitchFamily="18" charset="0"/>
                <a:cs typeface="Times New Roman" pitchFamily="18" charset="0"/>
              </a:rPr>
              <a:t>Mayor eficiencia en la producción de </a:t>
            </a:r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bienes. </a:t>
            </a:r>
            <a:endParaRPr lang="es-CL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CL" sz="32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3200" b="1" dirty="0">
                <a:latin typeface="Times New Roman" pitchFamily="18" charset="0"/>
                <a:cs typeface="Times New Roman" pitchFamily="18" charset="0"/>
              </a:rPr>
              <a:t>Nuevos tipos de relaciones </a:t>
            </a:r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laborales.</a:t>
            </a:r>
            <a:endParaRPr lang="es-CL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CL" sz="32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3200" b="1" dirty="0">
                <a:latin typeface="Times New Roman" pitchFamily="18" charset="0"/>
                <a:cs typeface="Times New Roman" pitchFamily="18" charset="0"/>
              </a:rPr>
              <a:t>Aumento de </a:t>
            </a:r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población.</a:t>
            </a:r>
            <a:endParaRPr lang="es-CL" sz="3200" b="1" dirty="0">
              <a:latin typeface="Times New Roman" pitchFamily="18" charset="0"/>
              <a:cs typeface="Times New Roman" pitchFamily="18" charset="0"/>
            </a:endParaRPr>
          </a:p>
          <a:p>
            <a:endParaRPr lang="es-CL" dirty="0"/>
          </a:p>
          <a:p>
            <a:endParaRPr lang="es-CL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E9EB9E3B-B35C-4113-A326-EA8AA505B2F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210300" y="1852742"/>
            <a:ext cx="5105400" cy="3424107"/>
          </a:xfrm>
        </p:spPr>
        <p:txBody>
          <a:bodyPr>
            <a:normAutofit/>
          </a:bodyPr>
          <a:lstStyle/>
          <a:p>
            <a:pPr algn="just"/>
            <a:r>
              <a:rPr lang="es-CL" sz="2800" b="1" dirty="0" smtClean="0">
                <a:latin typeface="Times New Roman" pitchFamily="18" charset="0"/>
                <a:cs typeface="Times New Roman" pitchFamily="18" charset="0"/>
              </a:rPr>
              <a:t>Migración </a:t>
            </a:r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a las </a:t>
            </a:r>
            <a:r>
              <a:rPr lang="es-CL" sz="2800" b="1" dirty="0" smtClean="0">
                <a:latin typeface="Times New Roman" pitchFamily="18" charset="0"/>
                <a:cs typeface="Times New Roman" pitchFamily="18" charset="0"/>
              </a:rPr>
              <a:t>ciudades.</a:t>
            </a:r>
            <a:endParaRPr lang="es-CL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es-CL" sz="28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Nuevas redes de transporte y </a:t>
            </a:r>
            <a:r>
              <a:rPr lang="es-CL" sz="2800" b="1" dirty="0" smtClean="0">
                <a:latin typeface="Times New Roman" pitchFamily="18" charset="0"/>
                <a:cs typeface="Times New Roman" pitchFamily="18" charset="0"/>
              </a:rPr>
              <a:t>comunicación.</a:t>
            </a:r>
            <a:endParaRPr lang="es-CL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204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7ED60B5B-94B6-4FD0-B23A-00ED34568C2A}"/>
              </a:ext>
            </a:extLst>
          </p:cNvPr>
          <p:cNvSpPr txBox="1"/>
          <p:nvPr/>
        </p:nvSpPr>
        <p:spPr>
          <a:xfrm>
            <a:off x="381000" y="762000"/>
            <a:ext cx="112966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¿Cuáles fueron los dos grandes procesos  históricos que marcaron la </a:t>
            </a:r>
            <a:r>
              <a:rPr lang="es-CL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última </a:t>
            </a:r>
            <a:r>
              <a:rPr lang="es-CL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parte del siglo XVIII y todo el </a:t>
            </a:r>
            <a:r>
              <a:rPr lang="es-CL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siglo </a:t>
            </a:r>
            <a:r>
              <a:rPr lang="es-CL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XIX?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="" xmlns:a16="http://schemas.microsoft.com/office/drawing/2014/main" id="{85ED4D7C-8758-491F-9799-BC9E12F1A7F5}"/>
              </a:ext>
            </a:extLst>
          </p:cNvPr>
          <p:cNvSpPr txBox="1"/>
          <p:nvPr/>
        </p:nvSpPr>
        <p:spPr>
          <a:xfrm>
            <a:off x="1591310" y="2573683"/>
            <a:ext cx="98869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36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s-CL" sz="3600" b="1" dirty="0" smtClean="0">
                <a:latin typeface="Times New Roman" pitchFamily="18" charset="0"/>
                <a:cs typeface="Times New Roman" pitchFamily="18" charset="0"/>
              </a:rPr>
              <a:t>La  </a:t>
            </a:r>
            <a:r>
              <a:rPr lang="es-CL" sz="3600" b="1" dirty="0" smtClean="0">
                <a:latin typeface="Times New Roman" pitchFamily="18" charset="0"/>
                <a:cs typeface="Times New Roman" pitchFamily="18" charset="0"/>
              </a:rPr>
              <a:t>Revolución </a:t>
            </a:r>
            <a:r>
              <a:rPr lang="es-CL" sz="3600" b="1" dirty="0">
                <a:latin typeface="Times New Roman" pitchFamily="18" charset="0"/>
                <a:cs typeface="Times New Roman" pitchFamily="18" charset="0"/>
              </a:rPr>
              <a:t>Francesa: difundió las ideas </a:t>
            </a:r>
            <a:r>
              <a:rPr lang="es-CL" sz="3600" b="1" dirty="0" smtClean="0">
                <a:latin typeface="Times New Roman" pitchFamily="18" charset="0"/>
                <a:cs typeface="Times New Roman" pitchFamily="18" charset="0"/>
              </a:rPr>
              <a:t>ilustradas. </a:t>
            </a:r>
            <a:endParaRPr lang="es-CL" sz="36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CL" sz="36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36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s-CL" sz="3600" b="1" dirty="0">
                <a:latin typeface="Times New Roman" pitchFamily="18" charset="0"/>
                <a:cs typeface="Times New Roman" pitchFamily="18" charset="0"/>
              </a:rPr>
              <a:t>La Revolución Industrial:  </a:t>
            </a:r>
            <a:r>
              <a:rPr lang="es-CL" sz="3600" b="1" dirty="0" smtClean="0">
                <a:latin typeface="Times New Roman" pitchFamily="18" charset="0"/>
                <a:cs typeface="Times New Roman" pitchFamily="18" charset="0"/>
              </a:rPr>
              <a:t>consolid</a:t>
            </a:r>
            <a:r>
              <a:rPr lang="es-CL" sz="3600" b="1" dirty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s-C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L" sz="3600" b="1" dirty="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CL" sz="3600" b="1" dirty="0" smtClean="0">
                <a:latin typeface="Times New Roman" pitchFamily="18" charset="0"/>
                <a:cs typeface="Times New Roman" pitchFamily="18" charset="0"/>
              </a:rPr>
              <a:t>propagó </a:t>
            </a:r>
            <a:r>
              <a:rPr lang="es-CL" sz="3600" b="1" dirty="0">
                <a:latin typeface="Times New Roman" pitchFamily="18" charset="0"/>
                <a:cs typeface="Times New Roman" pitchFamily="18" charset="0"/>
              </a:rPr>
              <a:t>el sistema económico  </a:t>
            </a:r>
            <a:r>
              <a:rPr lang="es-CL" sz="3600" b="1" dirty="0" smtClean="0">
                <a:latin typeface="Times New Roman" pitchFamily="18" charset="0"/>
                <a:cs typeface="Times New Roman" pitchFamily="18" charset="0"/>
              </a:rPr>
              <a:t>capitalista.  </a:t>
            </a:r>
            <a:endParaRPr lang="es-C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="" xmlns:a16="http://schemas.microsoft.com/office/drawing/2014/main" id="{FD9742B0-C026-4367-B079-62ECD819B43E}"/>
              </a:ext>
            </a:extLst>
          </p:cNvPr>
          <p:cNvSpPr txBox="1"/>
          <p:nvPr/>
        </p:nvSpPr>
        <p:spPr>
          <a:xfrm>
            <a:off x="562389" y="5839239"/>
            <a:ext cx="6281531" cy="76944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Rol clave: la </a:t>
            </a:r>
            <a:r>
              <a:rPr lang="es-CL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burguesía</a:t>
            </a:r>
            <a:endParaRPr lang="es-CL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319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1486DB3B-2811-4BC3-8355-1A1119275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700" y="361950"/>
            <a:ext cx="11639550" cy="1605094"/>
          </a:xfrm>
        </p:spPr>
        <p:txBody>
          <a:bodyPr>
            <a:normAutofit/>
          </a:bodyPr>
          <a:lstStyle/>
          <a:p>
            <a:r>
              <a:rPr lang="es-CL" sz="4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Origen de la revolución Industrial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E4890CE7-79FA-4743-93C5-84FD23E48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6094" y="2245173"/>
            <a:ext cx="2591426" cy="576262"/>
          </a:xfrm>
        </p:spPr>
        <p:txBody>
          <a:bodyPr/>
          <a:lstStyle/>
          <a:p>
            <a:r>
              <a:rPr lang="es-CL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tEMPORAL</a:t>
            </a:r>
            <a:endParaRPr lang="es-CL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5F6D3E39-B05D-4D09-AFF6-1BE9A274D45F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272424" y="2882395"/>
            <a:ext cx="3298976" cy="134289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es-CL" sz="3200" b="1" dirty="0">
                <a:latin typeface="Times New Roman" pitchFamily="18" charset="0"/>
                <a:cs typeface="Times New Roman" pitchFamily="18" charset="0"/>
              </a:rPr>
              <a:t>Mediados del siglo XVIII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="" xmlns:a16="http://schemas.microsoft.com/office/drawing/2014/main" id="{08AD8918-D519-45AC-A73F-BD13C98D89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095751" y="2438399"/>
            <a:ext cx="3648160" cy="504955"/>
          </a:xfrm>
        </p:spPr>
        <p:txBody>
          <a:bodyPr/>
          <a:lstStyle/>
          <a:p>
            <a:r>
              <a:rPr lang="es-CL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Lugar</a:t>
            </a:r>
            <a:r>
              <a:rPr lang="es-CL" sz="36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" name="Marcador de texto 5">
            <a:extLst>
              <a:ext uri="{FF2B5EF4-FFF2-40B4-BE49-F238E27FC236}">
                <a16:creationId xmlns="" xmlns:a16="http://schemas.microsoft.com/office/drawing/2014/main" id="{DA7295EA-0E40-4767-AF29-4F27EEAEC84F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94284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Inglaterra</a:t>
            </a:r>
            <a:endParaRPr lang="es-CL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Marcador de texto 6">
            <a:extLst>
              <a:ext uri="{FF2B5EF4-FFF2-40B4-BE49-F238E27FC236}">
                <a16:creationId xmlns="" xmlns:a16="http://schemas.microsoft.com/office/drawing/2014/main" id="{7C087B11-CCAA-441B-B377-F6D78074741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505700" y="2381249"/>
            <a:ext cx="4095750" cy="504955"/>
          </a:xfrm>
        </p:spPr>
        <p:txBody>
          <a:bodyPr/>
          <a:lstStyle/>
          <a:p>
            <a:r>
              <a:rPr lang="es-CL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Característica central</a:t>
            </a:r>
          </a:p>
        </p:txBody>
      </p:sp>
      <p:sp>
        <p:nvSpPr>
          <p:cNvPr id="8" name="Marcador de texto 7">
            <a:extLst>
              <a:ext uri="{FF2B5EF4-FFF2-40B4-BE49-F238E27FC236}">
                <a16:creationId xmlns="" xmlns:a16="http://schemas.microsoft.com/office/drawing/2014/main" id="{3699CABC-3DD3-4DF7-AFEC-469BA99185F1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357174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s-CL" sz="2400" b="1" dirty="0">
                <a:latin typeface="Times New Roman" pitchFamily="18" charset="0"/>
                <a:cs typeface="Times New Roman" pitchFamily="18" charset="0"/>
              </a:rPr>
              <a:t>REEMPLAZO DEL TRABAJO HUMANO Y ANIMAL POR EL DE LAS </a:t>
            </a:r>
            <a:r>
              <a:rPr lang="es-CL" sz="2400" b="1" dirty="0" smtClean="0">
                <a:latin typeface="Times New Roman" pitchFamily="18" charset="0"/>
                <a:cs typeface="Times New Roman" pitchFamily="18" charset="0"/>
              </a:rPr>
              <a:t>MÁQUINAS</a:t>
            </a:r>
            <a:endParaRPr lang="es-CL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s-CL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Implicó: </a:t>
            </a:r>
            <a:r>
              <a:rPr lang="es-CL" sz="2400" b="1" dirty="0">
                <a:latin typeface="Times New Roman" pitchFamily="18" charset="0"/>
                <a:cs typeface="Times New Roman" pitchFamily="18" charset="0"/>
              </a:rPr>
              <a:t>menos esfuerzo y </a:t>
            </a:r>
            <a:r>
              <a:rPr lang="es-CL" sz="2400" b="1" dirty="0" err="1" smtClean="0">
                <a:latin typeface="Times New Roman" pitchFamily="18" charset="0"/>
                <a:cs typeface="Times New Roman" pitchFamily="18" charset="0"/>
              </a:rPr>
              <a:t>mÁs</a:t>
            </a:r>
            <a:r>
              <a:rPr lang="es-CL" sz="2400" b="1" dirty="0" smtClean="0">
                <a:latin typeface="Times New Roman" pitchFamily="18" charset="0"/>
                <a:cs typeface="Times New Roman" pitchFamily="18" charset="0"/>
              </a:rPr>
              <a:t> producción. </a:t>
            </a:r>
            <a:endParaRPr lang="es-CL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 descr="fases-de-la-revolucion-industri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85920" y="4165600"/>
            <a:ext cx="3474720" cy="2377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242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0C60F25-FCF2-49D2-8EFE-1AE832AD0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300" y="285750"/>
            <a:ext cx="10706100" cy="821635"/>
          </a:xfrm>
        </p:spPr>
        <p:txBody>
          <a:bodyPr/>
          <a:lstStyle/>
          <a:p>
            <a:r>
              <a:rPr lang="es-CL" b="1" dirty="0">
                <a:latin typeface="Times New Roman" pitchFamily="18" charset="0"/>
                <a:cs typeface="Times New Roman" pitchFamily="18" charset="0"/>
              </a:rPr>
              <a:t>Etapas de la revolución </a:t>
            </a:r>
            <a:r>
              <a:rPr lang="es-CL" sz="4400" b="1" dirty="0">
                <a:latin typeface="Times New Roman" pitchFamily="18" charset="0"/>
                <a:cs typeface="Times New Roman" pitchFamily="18" charset="0"/>
              </a:rPr>
              <a:t>industrial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F877ECF2-3F19-4B16-8003-766CB5DC36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2450" y="1624143"/>
            <a:ext cx="3679350" cy="576262"/>
          </a:xfrm>
        </p:spPr>
        <p:txBody>
          <a:bodyPr/>
          <a:lstStyle/>
          <a:p>
            <a:r>
              <a:rPr lang="es-CL" sz="3200" b="1" dirty="0">
                <a:solidFill>
                  <a:srgbClr val="FF0000"/>
                </a:solidFill>
              </a:rPr>
              <a:t>Características</a:t>
            </a:r>
            <a:r>
              <a:rPr lang="es-CL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4D60B54E-F3DC-4B0F-AD73-85281741F449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437524" y="2905255"/>
            <a:ext cx="3010526" cy="395274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endParaRPr lang="es-CL" sz="2000" dirty="0"/>
          </a:p>
          <a:p>
            <a:r>
              <a:rPr lang="es-CL" sz="2000" b="1" dirty="0">
                <a:solidFill>
                  <a:schemeClr val="bg2">
                    <a:lumMod val="50000"/>
                  </a:schemeClr>
                </a:solidFill>
              </a:rPr>
              <a:t>Potencia industrial</a:t>
            </a:r>
          </a:p>
          <a:p>
            <a:endParaRPr lang="es-CL" sz="2000" dirty="0"/>
          </a:p>
          <a:p>
            <a:r>
              <a:rPr lang="es-CL" sz="2000" b="1" dirty="0">
                <a:solidFill>
                  <a:schemeClr val="accent4">
                    <a:lumMod val="50000"/>
                  </a:schemeClr>
                </a:solidFill>
              </a:rPr>
              <a:t>-principal industria </a:t>
            </a:r>
          </a:p>
          <a:p>
            <a:endParaRPr lang="es-CL" sz="2000" dirty="0"/>
          </a:p>
          <a:p>
            <a:r>
              <a:rPr lang="es-CL" sz="2000" b="1" dirty="0">
                <a:solidFill>
                  <a:schemeClr val="accent3">
                    <a:lumMod val="50000"/>
                  </a:schemeClr>
                </a:solidFill>
              </a:rPr>
              <a:t>-</a:t>
            </a:r>
            <a:r>
              <a:rPr lang="es-CL" sz="2000" b="1" dirty="0">
                <a:solidFill>
                  <a:srgbClr val="00B050"/>
                </a:solidFill>
              </a:rPr>
              <a:t>tipo de tecnología </a:t>
            </a:r>
          </a:p>
          <a:p>
            <a:r>
              <a:rPr lang="es-CL" sz="2000" b="1" dirty="0">
                <a:solidFill>
                  <a:srgbClr val="FFC000"/>
                </a:solidFill>
              </a:rPr>
              <a:t>-fuente de </a:t>
            </a:r>
            <a:r>
              <a:rPr lang="es-CL" sz="2000" b="1" dirty="0" smtClean="0">
                <a:solidFill>
                  <a:srgbClr val="FFC000"/>
                </a:solidFill>
              </a:rPr>
              <a:t>energía</a:t>
            </a:r>
          </a:p>
          <a:p>
            <a:endParaRPr lang="es-CL" sz="2000" b="1" dirty="0">
              <a:solidFill>
                <a:srgbClr val="FFC000"/>
              </a:solidFill>
            </a:endParaRPr>
          </a:p>
          <a:p>
            <a:r>
              <a:rPr lang="es-CL" sz="2000" b="1" dirty="0">
                <a:solidFill>
                  <a:srgbClr val="CC0099"/>
                </a:solidFill>
              </a:rPr>
              <a:t>-mayor innovación </a:t>
            </a:r>
          </a:p>
          <a:p>
            <a:endParaRPr lang="es-CL" dirty="0"/>
          </a:p>
        </p:txBody>
      </p:sp>
      <p:sp>
        <p:nvSpPr>
          <p:cNvPr id="5" name="Marcador de texto 4">
            <a:extLst>
              <a:ext uri="{FF2B5EF4-FFF2-40B4-BE49-F238E27FC236}">
                <a16:creationId xmlns="" xmlns:a16="http://schemas.microsoft.com/office/drawing/2014/main" id="{1C4F606B-2C5C-45A0-95E5-EBE8D22A54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sz="3200" b="1" dirty="0">
                <a:solidFill>
                  <a:srgbClr val="FF0000"/>
                </a:solidFill>
              </a:rPr>
              <a:t>Primera revolución industrial</a:t>
            </a:r>
          </a:p>
          <a:p>
            <a:r>
              <a:rPr lang="es-CL" sz="3200" b="1" dirty="0">
                <a:solidFill>
                  <a:srgbClr val="FF0000"/>
                </a:solidFill>
              </a:rPr>
              <a:t>1750-1850</a:t>
            </a:r>
          </a:p>
        </p:txBody>
      </p:sp>
      <p:sp>
        <p:nvSpPr>
          <p:cNvPr id="6" name="Marcador de texto 5">
            <a:extLst>
              <a:ext uri="{FF2B5EF4-FFF2-40B4-BE49-F238E27FC236}">
                <a16:creationId xmlns="" xmlns:a16="http://schemas.microsoft.com/office/drawing/2014/main" id="{407F1532-3E4E-43C1-96A2-6B3A7E9B6741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4008474" y="2943354"/>
            <a:ext cx="3736225" cy="391464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endParaRPr lang="es-CL" sz="20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s-CL" sz="2000" b="1" dirty="0" smtClean="0">
                <a:solidFill>
                  <a:schemeClr val="bg2">
                    <a:lumMod val="50000"/>
                  </a:schemeClr>
                </a:solidFill>
              </a:rPr>
              <a:t>INGLATERRA</a:t>
            </a:r>
            <a:endParaRPr lang="es-CL" sz="2000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s-CL" sz="2000" b="1" dirty="0" smtClean="0">
                <a:solidFill>
                  <a:schemeClr val="accent4">
                    <a:lumMod val="50000"/>
                  </a:schemeClr>
                </a:solidFill>
              </a:rPr>
              <a:t>-</a:t>
            </a:r>
            <a:r>
              <a:rPr lang="es-CL" sz="2000" b="1" dirty="0">
                <a:solidFill>
                  <a:schemeClr val="accent4">
                    <a:lumMod val="50000"/>
                  </a:schemeClr>
                </a:solidFill>
              </a:rPr>
              <a:t>Textil   y metalúrgica </a:t>
            </a:r>
          </a:p>
          <a:p>
            <a:endParaRPr lang="es-CL" sz="2000" dirty="0"/>
          </a:p>
          <a:p>
            <a:r>
              <a:rPr lang="es-CL" sz="2000" b="1" dirty="0">
                <a:solidFill>
                  <a:srgbClr val="00B050"/>
                </a:solidFill>
              </a:rPr>
              <a:t>Maquina a vapor</a:t>
            </a:r>
          </a:p>
          <a:p>
            <a:r>
              <a:rPr lang="es-CL" sz="2000" b="1" dirty="0">
                <a:solidFill>
                  <a:srgbClr val="FFC000"/>
                </a:solidFill>
              </a:rPr>
              <a:t>-carbón</a:t>
            </a:r>
          </a:p>
          <a:p>
            <a:r>
              <a:rPr lang="es-CL" sz="2000" b="1" dirty="0">
                <a:solidFill>
                  <a:srgbClr val="CC0099"/>
                </a:solidFill>
              </a:rPr>
              <a:t>-ferrocarril y teléfono </a:t>
            </a:r>
          </a:p>
        </p:txBody>
      </p:sp>
      <p:sp>
        <p:nvSpPr>
          <p:cNvPr id="7" name="Marcador de texto 6">
            <a:extLst>
              <a:ext uri="{FF2B5EF4-FFF2-40B4-BE49-F238E27FC236}">
                <a16:creationId xmlns="" xmlns:a16="http://schemas.microsoft.com/office/drawing/2014/main" id="{EF800456-633C-467C-893F-F197DC12C2E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CL" sz="3200" b="1" dirty="0">
                <a:solidFill>
                  <a:srgbClr val="FF0000"/>
                </a:solidFill>
              </a:rPr>
              <a:t>Segunda revolución industrial</a:t>
            </a:r>
          </a:p>
          <a:p>
            <a:r>
              <a:rPr lang="es-CL" sz="3200" b="1" dirty="0">
                <a:solidFill>
                  <a:srgbClr val="FF0000"/>
                </a:solidFill>
              </a:rPr>
              <a:t>1850-1914 </a:t>
            </a:r>
          </a:p>
        </p:txBody>
      </p:sp>
      <p:sp>
        <p:nvSpPr>
          <p:cNvPr id="8" name="Marcador de texto 7">
            <a:extLst>
              <a:ext uri="{FF2B5EF4-FFF2-40B4-BE49-F238E27FC236}">
                <a16:creationId xmlns="" xmlns:a16="http://schemas.microsoft.com/office/drawing/2014/main" id="{35CE8A35-7F69-4F67-8320-A28E85F9649A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7973298" y="2943354"/>
            <a:ext cx="3666252" cy="391464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s-CL" b="1" dirty="0">
                <a:solidFill>
                  <a:schemeClr val="bg2">
                    <a:lumMod val="50000"/>
                  </a:schemeClr>
                </a:solidFill>
              </a:rPr>
              <a:t>INGLATERRA                                                 ALEMANIA                                                            ESTADOS UNIDOS                                                JAPÔN</a:t>
            </a:r>
          </a:p>
          <a:p>
            <a:r>
              <a:rPr lang="es-CL" dirty="0"/>
              <a:t>-</a:t>
            </a:r>
            <a:r>
              <a:rPr lang="es-CL" b="1" dirty="0">
                <a:solidFill>
                  <a:schemeClr val="accent4">
                    <a:lumMod val="50000"/>
                  </a:schemeClr>
                </a:solidFill>
              </a:rPr>
              <a:t>Siderúrgica, automotriz, química</a:t>
            </a:r>
          </a:p>
          <a:p>
            <a:endParaRPr lang="es-CL" dirty="0"/>
          </a:p>
          <a:p>
            <a:r>
              <a:rPr lang="es-CL" b="1" dirty="0">
                <a:solidFill>
                  <a:srgbClr val="00B050"/>
                </a:solidFill>
              </a:rPr>
              <a:t>Motor eléctrico y de combustión interna</a:t>
            </a:r>
          </a:p>
          <a:p>
            <a:r>
              <a:rPr lang="es-CL" dirty="0"/>
              <a:t>-</a:t>
            </a:r>
            <a:r>
              <a:rPr lang="es-CL" b="1" dirty="0">
                <a:solidFill>
                  <a:srgbClr val="FFC000"/>
                </a:solidFill>
              </a:rPr>
              <a:t>petróleo y electricidad</a:t>
            </a:r>
          </a:p>
          <a:p>
            <a:r>
              <a:rPr lang="es-CL" b="1" dirty="0">
                <a:solidFill>
                  <a:srgbClr val="CC0099"/>
                </a:solidFill>
              </a:rPr>
              <a:t>-automóvil y </a:t>
            </a:r>
            <a:r>
              <a:rPr lang="es-CL" sz="2000" b="1" dirty="0">
                <a:solidFill>
                  <a:srgbClr val="CC0099"/>
                </a:solidFill>
              </a:rPr>
              <a:t>radio</a:t>
            </a:r>
          </a:p>
        </p:txBody>
      </p:sp>
    </p:spTree>
    <p:extLst>
      <p:ext uri="{BB962C8B-B14F-4D97-AF65-F5344CB8AC3E}">
        <p14:creationId xmlns:p14="http://schemas.microsoft.com/office/powerpoint/2010/main" val="22229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B953C68B-B728-4A63-84C9-102BAD6F61EB}"/>
              </a:ext>
            </a:extLst>
          </p:cNvPr>
          <p:cNvSpPr txBox="1"/>
          <p:nvPr/>
        </p:nvSpPr>
        <p:spPr>
          <a:xfrm>
            <a:off x="228600" y="392596"/>
            <a:ext cx="11582400" cy="7663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Contexto </a:t>
            </a:r>
            <a:r>
              <a:rPr lang="es-CL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europeo de la Revolución Industrial</a:t>
            </a:r>
          </a:p>
          <a:p>
            <a:pPr algn="just"/>
            <a:endParaRPr lang="es-CL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1.- </a:t>
            </a:r>
            <a:r>
              <a:rPr lang="es-CL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Expansión territorial e industrial: </a:t>
            </a:r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desde el siglo XVI  las potencias europeas se disputaron el dominio de nuevos mercados donde podían vender productos  a buen precio y tener materias primas a bajo </a:t>
            </a:r>
            <a:r>
              <a:rPr lang="es-CL" sz="2800" b="1" dirty="0" smtClean="0">
                <a:latin typeface="Times New Roman" pitchFamily="18" charset="0"/>
                <a:cs typeface="Times New Roman" pitchFamily="18" charset="0"/>
              </a:rPr>
              <a:t>costo.</a:t>
            </a:r>
            <a:endParaRPr lang="es-CL" sz="28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CL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2.- </a:t>
            </a:r>
            <a:r>
              <a:rPr lang="es-CL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Revolución </a:t>
            </a:r>
            <a:r>
              <a:rPr lang="es-CL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agrícola</a:t>
            </a:r>
            <a:r>
              <a:rPr lang="es-CL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s-C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cambios que permitieron  la producción </a:t>
            </a:r>
            <a:r>
              <a:rPr lang="es-CL" sz="2800" b="1" dirty="0" smtClean="0">
                <a:latin typeface="Times New Roman" pitchFamily="18" charset="0"/>
                <a:cs typeface="Times New Roman" pitchFamily="18" charset="0"/>
              </a:rPr>
              <a:t>más </a:t>
            </a:r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eficiente de productos agrícolas  en el siglo XVIII.</a:t>
            </a:r>
          </a:p>
          <a:p>
            <a:pPr algn="just"/>
            <a:endParaRPr lang="es-CL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3.-</a:t>
            </a:r>
            <a:r>
              <a:rPr lang="es-CL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Revolución </a:t>
            </a:r>
            <a:r>
              <a:rPr lang="es-CL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demográfica:</a:t>
            </a:r>
            <a:r>
              <a:rPr lang="es-CL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crecimiento de población por mejoras en la calidad de </a:t>
            </a:r>
            <a:r>
              <a:rPr lang="es-CL" sz="2800" b="1" dirty="0" smtClean="0">
                <a:latin typeface="Times New Roman" pitchFamily="18" charset="0"/>
                <a:cs typeface="Times New Roman" pitchFamily="18" charset="0"/>
              </a:rPr>
              <a:t>vida, </a:t>
            </a:r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cuidados médicos y mayor producción </a:t>
            </a:r>
            <a:r>
              <a:rPr lang="es-CL" sz="2800" b="1" dirty="0" smtClean="0">
                <a:latin typeface="Times New Roman" pitchFamily="18" charset="0"/>
                <a:cs typeface="Times New Roman" pitchFamily="18" charset="0"/>
              </a:rPr>
              <a:t>agrícola.</a:t>
            </a:r>
            <a:endParaRPr lang="es-CL" sz="28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CL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4.- </a:t>
            </a:r>
            <a:r>
              <a:rPr lang="es-CL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Revolución científica:</a:t>
            </a:r>
            <a:r>
              <a:rPr lang="es-CL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CL" sz="2800" b="1" dirty="0">
                <a:latin typeface="Times New Roman" pitchFamily="18" charset="0"/>
                <a:cs typeface="Times New Roman" pitchFamily="18" charset="0"/>
              </a:rPr>
              <a:t>incorporación de nuevas </a:t>
            </a:r>
            <a:r>
              <a:rPr lang="es-CL" sz="2800" b="1" dirty="0" smtClean="0">
                <a:latin typeface="Times New Roman" pitchFamily="18" charset="0"/>
                <a:cs typeface="Times New Roman" pitchFamily="18" charset="0"/>
              </a:rPr>
              <a:t>tecnologías. </a:t>
            </a:r>
            <a:endParaRPr lang="es-CL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es-CL" sz="2800" dirty="0">
              <a:latin typeface="Times New Roman" pitchFamily="18" charset="0"/>
              <a:cs typeface="Times New Roman" pitchFamily="18" charset="0"/>
            </a:endParaRPr>
          </a:p>
          <a:p>
            <a:endParaRPr lang="es-CL" sz="2800" dirty="0">
              <a:latin typeface="Times New Roman" pitchFamily="18" charset="0"/>
              <a:cs typeface="Times New Roman" pitchFamily="18" charset="0"/>
            </a:endParaRPr>
          </a:p>
          <a:p>
            <a:endParaRPr lang="es-CL" sz="2800" dirty="0">
              <a:latin typeface="Times New Roman" pitchFamily="18" charset="0"/>
              <a:cs typeface="Times New Roman" pitchFamily="18" charset="0"/>
            </a:endParaRPr>
          </a:p>
          <a:p>
            <a:endParaRPr lang="es-CL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351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844523"/>
          </a:xfrm>
        </p:spPr>
        <p:txBody>
          <a:bodyPr/>
          <a:lstStyle/>
          <a:p>
            <a:r>
              <a:rPr lang="es-ES" dirty="0" smtClean="0"/>
              <a:t> </a:t>
            </a:r>
            <a:r>
              <a:rPr lang="es-ES" dirty="0" smtClean="0">
                <a:latin typeface="Bernard MT Condensed"/>
                <a:cs typeface="Bernard MT Condensed"/>
              </a:rPr>
              <a:t>La revolución agrícola</a:t>
            </a:r>
            <a:endParaRPr lang="es-ES" dirty="0">
              <a:latin typeface="Bernard MT Condensed"/>
              <a:cs typeface="Bernard MT Condensed"/>
            </a:endParaRPr>
          </a:p>
        </p:txBody>
      </p:sp>
      <p:graphicFrame>
        <p:nvGraphicFramePr>
          <p:cNvPr id="9" name="Marcador de contenido 8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278827865"/>
              </p:ext>
            </p:extLst>
          </p:nvPr>
        </p:nvGraphicFramePr>
        <p:xfrm>
          <a:off x="284480" y="1600201"/>
          <a:ext cx="11541759" cy="4666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1104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9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7650" y="344090"/>
            <a:ext cx="1169670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La primera Revolución  Industrial comenzó  en Reino Unido a finales del siglo XVIII.</a:t>
            </a:r>
          </a:p>
          <a:p>
            <a:pPr algn="ctr"/>
            <a:endParaRPr lang="es-ES_tradnl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s-ES_tradnl" sz="36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¿Por qué en Inglaterra?</a:t>
            </a:r>
            <a:endParaRPr lang="es-ES" sz="3600" b="1" dirty="0" smtClean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s-ES_tradnl" b="1" dirty="0" smtClean="0">
              <a:solidFill>
                <a:srgbClr val="CC3300"/>
              </a:solidFill>
            </a:endParaRPr>
          </a:p>
          <a:p>
            <a:pPr algn="just"/>
            <a:r>
              <a:rPr lang="es-ES_tradnl" sz="32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s-ES_tradnl" sz="3200" b="1" dirty="0" smtClean="0">
                <a:latin typeface="Times New Roman" pitchFamily="18" charset="0"/>
                <a:cs typeface="Times New Roman" pitchFamily="18" charset="0"/>
              </a:rPr>
              <a:t>. Había </a:t>
            </a:r>
            <a:r>
              <a:rPr lang="es-ES_tradnl" sz="3200" b="1" dirty="0" smtClean="0">
                <a:latin typeface="Times New Roman" pitchFamily="18" charset="0"/>
                <a:cs typeface="Times New Roman" pitchFamily="18" charset="0"/>
              </a:rPr>
              <a:t>obtenido las colonias  más valiosas  del Hemisferio Occidental.</a:t>
            </a:r>
          </a:p>
          <a:p>
            <a:pPr algn="just"/>
            <a:endParaRPr lang="es-ES_tradnl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S_tradnl" sz="3200" b="1" dirty="0" smtClean="0">
                <a:latin typeface="Times New Roman" pitchFamily="18" charset="0"/>
                <a:cs typeface="Times New Roman" pitchFamily="18" charset="0"/>
              </a:rPr>
              <a:t>2. Gran proporción de ganancias  del comercio de ultramar,   disponible para inversiones  productivas.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28650" y="1647736"/>
            <a:ext cx="1057275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sz="4000" b="1" dirty="0" smtClean="0">
                <a:latin typeface="Times New Roman" pitchFamily="18" charset="0"/>
                <a:cs typeface="Times New Roman" pitchFamily="18" charset="0"/>
              </a:rPr>
              <a:t>3. Sus gastos militares eran menores y su administración excelente.</a:t>
            </a:r>
          </a:p>
          <a:p>
            <a:pPr algn="just"/>
            <a:endParaRPr lang="es-ES_tradnl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S_tradnl" sz="4000" b="1" dirty="0" smtClean="0">
                <a:latin typeface="Times New Roman" pitchFamily="18" charset="0"/>
                <a:cs typeface="Times New Roman" pitchFamily="18" charset="0"/>
              </a:rPr>
              <a:t>4. Desarrollo </a:t>
            </a:r>
            <a:r>
              <a:rPr lang="es-ES_tradnl" sz="4000" b="1" dirty="0" smtClean="0">
                <a:latin typeface="Times New Roman" pitchFamily="18" charset="0"/>
                <a:cs typeface="Times New Roman" pitchFamily="18" charset="0"/>
              </a:rPr>
              <a:t>de sociedad de acciones.</a:t>
            </a:r>
          </a:p>
          <a:p>
            <a:pPr algn="just"/>
            <a:endParaRPr lang="es-ES_tradnl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S_tradnl" sz="40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s-ES_tradnl" sz="4000" b="1" dirty="0" smtClean="0">
                <a:latin typeface="Times New Roman" pitchFamily="18" charset="0"/>
                <a:cs typeface="Times New Roman" pitchFamily="18" charset="0"/>
              </a:rPr>
              <a:t>. Contaba </a:t>
            </a:r>
            <a:r>
              <a:rPr lang="es-ES_tradnl" sz="4000" b="1" dirty="0" smtClean="0">
                <a:latin typeface="Times New Roman" pitchFamily="18" charset="0"/>
                <a:cs typeface="Times New Roman" pitchFamily="18" charset="0"/>
              </a:rPr>
              <a:t>con el mejor sistema bancario de Europa.</a:t>
            </a:r>
            <a:endParaRPr lang="es-ES_tradnl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para revolucion industrial">
            <a:extLst>
              <a:ext uri="{FF2B5EF4-FFF2-40B4-BE49-F238E27FC236}">
                <a16:creationId xmlns="" xmlns:a16="http://schemas.microsoft.com/office/drawing/2014/main" id="{C882FF22-1690-4D1F-8567-16002AF65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1733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21F6D0D4-54CB-402E-B858-C4B969FD09BA}"/>
              </a:ext>
            </a:extLst>
          </p:cNvPr>
          <p:cNvSpPr txBox="1"/>
          <p:nvPr/>
        </p:nvSpPr>
        <p:spPr>
          <a:xfrm>
            <a:off x="2381250" y="251194"/>
            <a:ext cx="7734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MOTOR A VAPOR DE JAMES WATT</a:t>
            </a:r>
          </a:p>
        </p:txBody>
      </p:sp>
      <p:pic>
        <p:nvPicPr>
          <p:cNvPr id="1030" name="Picture 6" descr="Resultado de imagen para MOTOR A VAPOR DE JAMES WHAT">
            <a:extLst>
              <a:ext uri="{FF2B5EF4-FFF2-40B4-BE49-F238E27FC236}">
                <a16:creationId xmlns="" xmlns:a16="http://schemas.microsoft.com/office/drawing/2014/main" id="{73504331-9A38-4A0D-A124-33CD97095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" y="815340"/>
            <a:ext cx="4723130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Maquina de vap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2938" y="870903"/>
            <a:ext cx="5879782" cy="5733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0561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048000" y="342900"/>
            <a:ext cx="7753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APLICACIONES DEL MOTOR A VAPOR</a:t>
            </a:r>
            <a:endParaRPr lang="es-CL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81000" y="1181100"/>
            <a:ext cx="474345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5400" dirty="0" smtClean="0">
                <a:latin typeface="Times New Roman" pitchFamily="18" charset="0"/>
                <a:cs typeface="Times New Roman" pitchFamily="18" charset="0"/>
              </a:rPr>
              <a:t>Minería</a:t>
            </a:r>
          </a:p>
          <a:p>
            <a:endParaRPr lang="es-CL" sz="5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CL" sz="5400" dirty="0" smtClean="0">
                <a:latin typeface="Times New Roman" pitchFamily="18" charset="0"/>
                <a:cs typeface="Times New Roman" pitchFamily="18" charset="0"/>
              </a:rPr>
              <a:t>Industria textil</a:t>
            </a:r>
          </a:p>
          <a:p>
            <a:endParaRPr lang="es-CL" sz="5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CL" sz="5400" dirty="0" smtClean="0">
                <a:latin typeface="Times New Roman" pitchFamily="18" charset="0"/>
                <a:cs typeface="Times New Roman" pitchFamily="18" charset="0"/>
              </a:rPr>
              <a:t>Ferrocarril</a:t>
            </a:r>
            <a:endParaRPr lang="es-CL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0" descr="ferrocarri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67150" y="4648200"/>
            <a:ext cx="3614738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Maquina de HIl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95925" y="2305050"/>
            <a:ext cx="23336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carbo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2650" y="971550"/>
            <a:ext cx="2016125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11716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ut2-revolucion-industrial-completo-0_5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2900" y="313717"/>
            <a:ext cx="11315699" cy="1596177"/>
          </a:xfrm>
        </p:spPr>
        <p:txBody>
          <a:bodyPr/>
          <a:lstStyle/>
          <a:p>
            <a:r>
              <a:rPr lang="es-ES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LA REVOLUCIÓN DE LOS TRANSPORTES   Y LAS COMUNICACIONES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66700" y="1841838"/>
            <a:ext cx="11658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b="1" i="1" u="sng" dirty="0" smtClean="0">
              <a:solidFill>
                <a:srgbClr val="CC3300"/>
              </a:solidFill>
            </a:endParaRPr>
          </a:p>
          <a:p>
            <a:endParaRPr lang="es-ES" b="1" i="1" u="sng" dirty="0" smtClean="0">
              <a:solidFill>
                <a:srgbClr val="CC3300"/>
              </a:solidFill>
            </a:endParaRPr>
          </a:p>
          <a:p>
            <a:pPr algn="just"/>
            <a:r>
              <a:rPr lang="es-ES" sz="2800" b="1" dirty="0" smtClean="0">
                <a:latin typeface="Times New Roman" pitchFamily="18" charset="0"/>
                <a:cs typeface="Times New Roman" pitchFamily="18" charset="0"/>
              </a:rPr>
              <a:t>-Construcción de  red de carreteras y canales.</a:t>
            </a:r>
          </a:p>
          <a:p>
            <a:pPr algn="just"/>
            <a:endParaRPr lang="es-E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S" sz="2800" b="1" dirty="0" smtClean="0">
                <a:latin typeface="Times New Roman" pitchFamily="18" charset="0"/>
                <a:cs typeface="Times New Roman" pitchFamily="18" charset="0"/>
              </a:rPr>
              <a:t>-El transporte fluvial se generalizó por ser más barato y permitir mayor volumen de carga.</a:t>
            </a:r>
          </a:p>
          <a:p>
            <a:pPr algn="just"/>
            <a:endParaRPr lang="es-E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S" sz="2800" b="1" dirty="0" smtClean="0">
                <a:latin typeface="Times New Roman" pitchFamily="18" charset="0"/>
                <a:cs typeface="Times New Roman" pitchFamily="18" charset="0"/>
              </a:rPr>
              <a:t>-El mercado de ultramar británico hizo posible la concentración de capitales privados en sociedades o compañías mercantiles. </a:t>
            </a:r>
          </a:p>
          <a:p>
            <a:pPr algn="just"/>
            <a:endParaRPr lang="es-E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ES" sz="2800" b="1" dirty="0" smtClean="0">
                <a:latin typeface="Times New Roman" pitchFamily="18" charset="0"/>
                <a:cs typeface="Times New Roman" pitchFamily="18" charset="0"/>
              </a:rPr>
              <a:t>-Aparición de las primeras entidades </a:t>
            </a:r>
            <a:r>
              <a:rPr lang="es-ES" sz="2800" b="1" dirty="0" smtClean="0">
                <a:latin typeface="Times New Roman" pitchFamily="18" charset="0"/>
                <a:cs typeface="Times New Roman" pitchFamily="18" charset="0"/>
              </a:rPr>
              <a:t>aseguradoras.</a:t>
            </a:r>
            <a:endParaRPr lang="es-CL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BarcoaVap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29600" y="1143000"/>
            <a:ext cx="3676650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3455" y="313717"/>
            <a:ext cx="10364451" cy="621003"/>
          </a:xfrm>
        </p:spPr>
        <p:txBody>
          <a:bodyPr>
            <a:normAutofit/>
          </a:bodyPr>
          <a:lstStyle/>
          <a:p>
            <a:r>
              <a:rPr lang="es-ES" sz="3600" dirty="0" smtClean="0">
                <a:latin typeface="Bernard MT Condensed"/>
                <a:cs typeface="Bernard MT Condensed"/>
              </a:rPr>
              <a:t>La mecanización de los procesos productivos</a:t>
            </a:r>
            <a:endParaRPr lang="es-ES" sz="3600" dirty="0">
              <a:latin typeface="Bernard MT Condensed"/>
              <a:cs typeface="Bernard MT Condensed"/>
            </a:endParaRPr>
          </a:p>
        </p:txBody>
      </p:sp>
      <p:graphicFrame>
        <p:nvGraphicFramePr>
          <p:cNvPr id="11" name="Diagrama 10"/>
          <p:cNvGraphicFramePr/>
          <p:nvPr>
            <p:extLst>
              <p:ext uri="{D42A27DB-BD31-4B8C-83A1-F6EECF244321}">
                <p14:modId xmlns:p14="http://schemas.microsoft.com/office/powerpoint/2010/main" val="2920299422"/>
              </p:ext>
            </p:extLst>
          </p:nvPr>
        </p:nvGraphicFramePr>
        <p:xfrm>
          <a:off x="256576" y="1376679"/>
          <a:ext cx="11691584" cy="5137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uadroTexto 11"/>
          <p:cNvSpPr txBox="1"/>
          <p:nvPr/>
        </p:nvSpPr>
        <p:spPr>
          <a:xfrm>
            <a:off x="6460813" y="2809867"/>
            <a:ext cx="2562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s</a:t>
            </a:r>
            <a:r>
              <a:rPr lang="es-ES" dirty="0" smtClean="0"/>
              <a:t>e sustituyó por</a:t>
            </a:r>
            <a:endParaRPr lang="es-ES" dirty="0"/>
          </a:p>
        </p:txBody>
      </p:sp>
      <p:sp>
        <p:nvSpPr>
          <p:cNvPr id="13" name="CuadroTexto 12"/>
          <p:cNvSpPr txBox="1"/>
          <p:nvPr/>
        </p:nvSpPr>
        <p:spPr>
          <a:xfrm>
            <a:off x="6460813" y="4612386"/>
            <a:ext cx="22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provocó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1864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1" grpId="0">
        <p:bldAsOne/>
      </p:bldGraphic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unidad12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29920" y="629920"/>
            <a:ext cx="1046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La ciudad contemporánea</a:t>
            </a:r>
            <a:endParaRPr lang="es-CL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29920" y="1442720"/>
            <a:ext cx="112979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CL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La revolución agrícola hizo que se necesitaran menos </a:t>
            </a:r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trabajadores </a:t>
            </a:r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para obtener  una mayor cantidad de </a:t>
            </a:r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alimentos. </a:t>
            </a:r>
            <a:endParaRPr lang="es-CL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CL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-Las ciudades tenían un gran poder de </a:t>
            </a:r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atracción. </a:t>
            </a:r>
            <a:endParaRPr lang="es-CL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CL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-Eran polos de desarrollo </a:t>
            </a:r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donde </a:t>
            </a:r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se creaban nuevas </a:t>
            </a:r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industrias. </a:t>
            </a:r>
            <a:endParaRPr lang="es-CL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CL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-Tenían mayor posibilidad de trabajo lo que produce la mayor migración campo ciudad en la historia de </a:t>
            </a:r>
            <a:r>
              <a:rPr lang="es-CL" sz="3200" b="1" dirty="0" smtClean="0">
                <a:latin typeface="Times New Roman" pitchFamily="18" charset="0"/>
                <a:cs typeface="Times New Roman" pitchFamily="18" charset="0"/>
              </a:rPr>
              <a:t>Occidente.</a:t>
            </a:r>
            <a:endParaRPr lang="es-CL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34434" y="404813"/>
            <a:ext cx="11523133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S" sz="32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LA REVOLUCIÓN AGRÍCOLA</a:t>
            </a:r>
            <a:r>
              <a:rPr lang="es-ES" sz="2400" b="1" dirty="0" smtClean="0">
                <a:solidFill>
                  <a:srgbClr val="CC3300"/>
                </a:solidFill>
              </a:rPr>
              <a:t>.</a:t>
            </a:r>
          </a:p>
          <a:p>
            <a:endParaRPr lang="es-ES" sz="2400" b="1" dirty="0">
              <a:solidFill>
                <a:srgbClr val="CC3300"/>
              </a:solidFill>
            </a:endParaRPr>
          </a:p>
          <a:p>
            <a:r>
              <a:rPr lang="es-ES" sz="32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Demanda de productos  por el incremento de población, fundamentalmente de las ciudades. </a:t>
            </a:r>
          </a:p>
          <a:p>
            <a:endParaRPr lang="es-ES" sz="3200" b="1" i="1" dirty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s-ES" sz="3200" b="1" dirty="0">
                <a:latin typeface="Times New Roman" pitchFamily="18" charset="0"/>
                <a:cs typeface="Times New Roman" pitchFamily="18" charset="0"/>
              </a:rPr>
              <a:t>Sus cambios fueron:</a:t>
            </a:r>
          </a:p>
          <a:p>
            <a:r>
              <a:rPr lang="es-ES" sz="3200" b="1" dirty="0" smtClean="0">
                <a:latin typeface="Times New Roman" pitchFamily="18" charset="0"/>
                <a:cs typeface="Times New Roman" pitchFamily="18" charset="0"/>
              </a:rPr>
              <a:t>-Mecanización </a:t>
            </a:r>
            <a:r>
              <a:rPr lang="es-ES" sz="3200" b="1" dirty="0">
                <a:latin typeface="Times New Roman" pitchFamily="18" charset="0"/>
                <a:cs typeface="Times New Roman" pitchFamily="18" charset="0"/>
              </a:rPr>
              <a:t>del campo.</a:t>
            </a:r>
          </a:p>
          <a:p>
            <a:r>
              <a:rPr lang="es-ES" sz="3200" b="1" dirty="0" smtClean="0">
                <a:latin typeface="Times New Roman" pitchFamily="18" charset="0"/>
                <a:cs typeface="Times New Roman" pitchFamily="18" charset="0"/>
              </a:rPr>
              <a:t>-Introducción </a:t>
            </a:r>
            <a:r>
              <a:rPr lang="es-ES" sz="3200" b="1" dirty="0">
                <a:latin typeface="Times New Roman" pitchFamily="18" charset="0"/>
                <a:cs typeface="Times New Roman" pitchFamily="18" charset="0"/>
              </a:rPr>
              <a:t>de cultivos nuevos (la patata</a:t>
            </a:r>
            <a:r>
              <a:rPr lang="es-ES" sz="3200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es-ES" sz="3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s-ES" sz="3200" b="1" dirty="0">
                <a:latin typeface="Times New Roman" pitchFamily="18" charset="0"/>
                <a:cs typeface="Times New Roman" pitchFamily="18" charset="0"/>
              </a:rPr>
              <a:t>-Cercado de </a:t>
            </a:r>
            <a:r>
              <a:rPr lang="es-ES" sz="3200" b="1" dirty="0" smtClean="0">
                <a:latin typeface="Times New Roman" pitchFamily="18" charset="0"/>
                <a:cs typeface="Times New Roman" pitchFamily="18" charset="0"/>
              </a:rPr>
              <a:t>campos  </a:t>
            </a:r>
            <a:r>
              <a:rPr lang="es-ES" sz="3200" b="1" dirty="0">
                <a:latin typeface="Times New Roman" pitchFamily="18" charset="0"/>
                <a:cs typeface="Times New Roman" pitchFamily="18" charset="0"/>
              </a:rPr>
              <a:t>que provocó un intenso movimiento migratorio de campesinos sobrantes a la ciudad y sus fábricas, para trabajar en pésimas condiciones y con salarios muy </a:t>
            </a:r>
            <a:r>
              <a:rPr lang="es-ES" sz="3200" b="1" dirty="0" smtClean="0">
                <a:latin typeface="Times New Roman" pitchFamily="18" charset="0"/>
                <a:cs typeface="Times New Roman" pitchFamily="18" charset="0"/>
              </a:rPr>
              <a:t>bajos.</a:t>
            </a:r>
            <a:endParaRPr lang="es-E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s-ES" sz="2400" b="1" dirty="0">
              <a:solidFill>
                <a:srgbClr val="CC3300"/>
              </a:solidFill>
            </a:endParaRPr>
          </a:p>
        </p:txBody>
      </p:sp>
      <p:pic>
        <p:nvPicPr>
          <p:cNvPr id="8195" name="Picture 6" descr="maquina%20vap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0183" y="2098676"/>
            <a:ext cx="395181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86080" y="284480"/>
            <a:ext cx="1141984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4800" b="1" dirty="0" smtClean="0">
                <a:latin typeface="Times New Roman" pitchFamily="18" charset="0"/>
                <a:cs typeface="Times New Roman" pitchFamily="18" charset="0"/>
              </a:rPr>
              <a:t>Como consecuencia de la </a:t>
            </a:r>
            <a:r>
              <a:rPr lang="es-CL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migración</a:t>
            </a:r>
            <a:r>
              <a:rPr lang="es-CL" sz="4800" b="1" dirty="0" smtClean="0">
                <a:latin typeface="Times New Roman" pitchFamily="18" charset="0"/>
                <a:cs typeface="Times New Roman" pitchFamily="18" charset="0"/>
              </a:rPr>
              <a:t> y del </a:t>
            </a:r>
            <a:r>
              <a:rPr lang="es-CL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crecimiento de la </a:t>
            </a:r>
            <a:r>
              <a:rPr lang="es-CL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población</a:t>
            </a:r>
            <a:r>
              <a:rPr lang="es-CL" sz="4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s-CL" sz="4800" b="1" dirty="0" smtClean="0">
                <a:latin typeface="Times New Roman" pitchFamily="18" charset="0"/>
                <a:cs typeface="Times New Roman" pitchFamily="18" charset="0"/>
              </a:rPr>
              <a:t>se produjo una </a:t>
            </a:r>
            <a:r>
              <a:rPr lang="es-CL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explosión demográfica </a:t>
            </a:r>
            <a:r>
              <a:rPr lang="es-CL" sz="4800" b="1" dirty="0" smtClean="0">
                <a:latin typeface="Times New Roman" pitchFamily="18" charset="0"/>
                <a:cs typeface="Times New Roman" pitchFamily="18" charset="0"/>
              </a:rPr>
              <a:t>en las ciudades.</a:t>
            </a:r>
          </a:p>
          <a:p>
            <a:pPr algn="just"/>
            <a:r>
              <a:rPr lang="es-CL" sz="4800" b="1" dirty="0" smtClean="0">
                <a:latin typeface="Times New Roman" pitchFamily="18" charset="0"/>
                <a:cs typeface="Times New Roman" pitchFamily="18" charset="0"/>
              </a:rPr>
              <a:t>Esto provocó  problemas sociales porque las ciudades  no habían sido planificadas para recibir tanta cantidad de </a:t>
            </a:r>
            <a:r>
              <a:rPr lang="es-CL" sz="4800" b="1" dirty="0" smtClean="0">
                <a:latin typeface="Times New Roman" pitchFamily="18" charset="0"/>
                <a:cs typeface="Times New Roman" pitchFamily="18" charset="0"/>
              </a:rPr>
              <a:t>población, </a:t>
            </a:r>
            <a:r>
              <a:rPr lang="es-CL" sz="4800" b="1" dirty="0" smtClean="0">
                <a:latin typeface="Times New Roman" pitchFamily="18" charset="0"/>
                <a:cs typeface="Times New Roman" pitchFamily="18" charset="0"/>
              </a:rPr>
              <a:t>y no contaban con infraestructura para  brindarles </a:t>
            </a:r>
            <a:r>
              <a:rPr lang="es-CL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servicios básicos</a:t>
            </a:r>
            <a:r>
              <a:rPr lang="es-CL" sz="4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s-CL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04800" y="1381760"/>
            <a:ext cx="568960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CIUDAD CONTEMPORANEA</a:t>
            </a:r>
          </a:p>
          <a:p>
            <a:endParaRPr lang="es-CL" dirty="0" smtClean="0"/>
          </a:p>
          <a:p>
            <a:pPr algn="just"/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Es el </a:t>
            </a:r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espacio </a:t>
            </a:r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urbano que se configuró  en los siglos XIX  y </a:t>
            </a:r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XX, </a:t>
            </a:r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como consecuencias de las actividades  industriales, características de la Revolución </a:t>
            </a:r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Industrial.</a:t>
            </a:r>
            <a:endParaRPr lang="es-CL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Mapa de Gran Manchester Reino Uni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7415" y="1300162"/>
            <a:ext cx="5920105" cy="43487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3775" y="293397"/>
            <a:ext cx="10364451" cy="1311883"/>
          </a:xfrm>
        </p:spPr>
        <p:txBody>
          <a:bodyPr/>
          <a:lstStyle/>
          <a:p>
            <a:r>
              <a:rPr lang="es-CL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Características de la ciudad contemporánea</a:t>
            </a:r>
            <a:endParaRPr lang="es-CL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84480" y="1463040"/>
            <a:ext cx="11643360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CL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s-CL" sz="4400" b="1" dirty="0" smtClean="0">
                <a:latin typeface="Times New Roman" pitchFamily="18" charset="0"/>
                <a:cs typeface="Times New Roman" pitchFamily="18" charset="0"/>
              </a:rPr>
              <a:t>Alta densidad de </a:t>
            </a:r>
            <a:r>
              <a:rPr lang="es-CL" sz="4400" b="1" dirty="0" smtClean="0">
                <a:latin typeface="Times New Roman" pitchFamily="18" charset="0"/>
                <a:cs typeface="Times New Roman" pitchFamily="18" charset="0"/>
              </a:rPr>
              <a:t>población.</a:t>
            </a:r>
            <a:endParaRPr lang="es-CL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CL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4400" b="1" dirty="0" smtClean="0">
                <a:latin typeface="Times New Roman" pitchFamily="18" charset="0"/>
                <a:cs typeface="Times New Roman" pitchFamily="18" charset="0"/>
              </a:rPr>
              <a:t>-Rol de la ciudad como centro </a:t>
            </a:r>
            <a:r>
              <a:rPr lang="es-CL" sz="4400" b="1" dirty="0" smtClean="0">
                <a:latin typeface="Times New Roman" pitchFamily="18" charset="0"/>
                <a:cs typeface="Times New Roman" pitchFamily="18" charset="0"/>
              </a:rPr>
              <a:t>productivo.</a:t>
            </a:r>
            <a:endParaRPr lang="es-CL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CL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4400" b="1" dirty="0" smtClean="0">
                <a:latin typeface="Times New Roman" pitchFamily="18" charset="0"/>
                <a:cs typeface="Times New Roman" pitchFamily="18" charset="0"/>
              </a:rPr>
              <a:t>-La población se distribuye por sectores  o barrios según su condición </a:t>
            </a:r>
            <a:r>
              <a:rPr lang="es-CL" sz="4400" b="1" dirty="0" smtClean="0">
                <a:latin typeface="Times New Roman" pitchFamily="18" charset="0"/>
                <a:cs typeface="Times New Roman" pitchFamily="18" charset="0"/>
              </a:rPr>
              <a:t>social. </a:t>
            </a:r>
            <a:endParaRPr lang="es-CL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CL" sz="4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s-CL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s-CL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s-CL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16000" y="1155115"/>
            <a:ext cx="1028192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-La ciudad contemporánea  suele ser desigual y presentar zonas </a:t>
            </a:r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segregadas.</a:t>
            </a:r>
            <a:endParaRPr lang="es-CL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s-CL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-Relación </a:t>
            </a:r>
            <a:r>
              <a:rPr lang="es-CL" sz="4000" b="1" smtClean="0"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es-CL" sz="4000" b="1" smtClean="0">
                <a:latin typeface="Times New Roman" pitchFamily="18" charset="0"/>
                <a:cs typeface="Times New Roman" pitchFamily="18" charset="0"/>
              </a:rPr>
              <a:t>dependencia </a:t>
            </a:r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con la </a:t>
            </a:r>
            <a:r>
              <a:rPr lang="es-CL" sz="4000" b="1" smtClean="0">
                <a:latin typeface="Times New Roman" pitchFamily="18" charset="0"/>
                <a:cs typeface="Times New Roman" pitchFamily="18" charset="0"/>
              </a:rPr>
              <a:t>zona </a:t>
            </a:r>
            <a:r>
              <a:rPr lang="es-CL" sz="4000" b="1" smtClean="0">
                <a:latin typeface="Times New Roman" pitchFamily="18" charset="0"/>
                <a:cs typeface="Times New Roman" pitchFamily="18" charset="0"/>
              </a:rPr>
              <a:t>rural: </a:t>
            </a:r>
            <a:r>
              <a:rPr lang="es-CL" sz="4000" b="1" dirty="0" smtClean="0">
                <a:latin typeface="Times New Roman" pitchFamily="18" charset="0"/>
                <a:cs typeface="Times New Roman" pitchFamily="18" charset="0"/>
              </a:rPr>
              <a:t>las zonas rurales proveen  materias primas, mientras  que en las ciudades  se concentran la oferta  de productos  manufacturados  y los servicios.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Gota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TM04033925[[fn=Gota]]</Template>
  <TotalTime>392</TotalTime>
  <Words>780</Words>
  <Application>Microsoft Office PowerPoint</Application>
  <PresentationFormat>Panorámica</PresentationFormat>
  <Paragraphs>155</Paragraphs>
  <Slides>23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9" baseType="lpstr">
      <vt:lpstr>Arial</vt:lpstr>
      <vt:lpstr>Bernard MT Condensed</vt:lpstr>
      <vt:lpstr>Calibri</vt:lpstr>
      <vt:lpstr>Times New Roman</vt:lpstr>
      <vt:lpstr>Tw Cen MT</vt:lpstr>
      <vt:lpstr>Gota</vt:lpstr>
      <vt:lpstr>revolución   INDUSTRIAL</vt:lpstr>
      <vt:lpstr>Revolución industrial</vt:lpstr>
      <vt:lpstr>Cambios en el siglo XIX</vt:lpstr>
      <vt:lpstr>Presentación de PowerPoint</vt:lpstr>
      <vt:lpstr>Origen de la revolución Industrial</vt:lpstr>
      <vt:lpstr>Etapas de la revolución industrial</vt:lpstr>
      <vt:lpstr>Presentación de PowerPoint</vt:lpstr>
      <vt:lpstr> La revolución agrícola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LA REVOLUCIÓN DE LOS TRANSPORTES   Y LAS COMUNICACIONES</vt:lpstr>
      <vt:lpstr>La mecanización de los procesos productivos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Características de la ciudad contemporánea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REVOLUCIÒN INDUSTRIAL</dc:title>
  <dc:creator>Ines Rissi</dc:creator>
  <cp:lastModifiedBy>Ana Maria</cp:lastModifiedBy>
  <cp:revision>46</cp:revision>
  <dcterms:created xsi:type="dcterms:W3CDTF">2018-02-06T00:43:47Z</dcterms:created>
  <dcterms:modified xsi:type="dcterms:W3CDTF">2018-03-18T19:03:48Z</dcterms:modified>
</cp:coreProperties>
</file>