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71" r:id="rId2"/>
    <p:sldId id="275" r:id="rId3"/>
    <p:sldId id="276" r:id="rId4"/>
    <p:sldId id="273" r:id="rId5"/>
    <p:sldId id="272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87" r:id="rId16"/>
    <p:sldId id="289" r:id="rId17"/>
    <p:sldId id="284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B13F-73BE-F745-A567-7573C1565FEB}" type="datetimeFigureOut">
              <a:rPr lang="es-ES" smtClean="0"/>
              <a:pPr/>
              <a:t>01/04/2018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B91FC-B805-2D4B-9B43-883F77FE77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7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F58-3445-6A4A-804D-9DE8EA5DF0F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34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Ver anuncios pág. </a:t>
            </a:r>
            <a:r>
              <a:rPr lang="es-ES" smtClean="0"/>
              <a:t>204 y 205.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EF58-3445-6A4A-804D-9DE8EA5DF0F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81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2893" y="2212524"/>
            <a:ext cx="8080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4400" b="1" dirty="0" smtClean="0">
                <a:latin typeface="Times New Roman" pitchFamily="18" charset="0"/>
                <a:cs typeface="Times New Roman" pitchFamily="18" charset="0"/>
              </a:rPr>
              <a:t>CAMBIOS Y CONTINUIDADES SOCIALES  SIGLO XIX</a:t>
            </a:r>
            <a:endParaRPr lang="es-CL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2893" y="701749"/>
            <a:ext cx="63051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Colegio de los Sagrados Corazones  Providencia</a:t>
            </a:r>
          </a:p>
          <a:p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: Historia, Geografía 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Ciencias 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sociales</a:t>
            </a:r>
          </a:p>
          <a:p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Nivel: </a:t>
            </a:r>
            <a:r>
              <a:rPr lang="es-CL" sz="1400" b="1" i="1" dirty="0" err="1" smtClean="0">
                <a:latin typeface="Times New Roman" pitchFamily="18" charset="0"/>
                <a:cs typeface="Times New Roman" pitchFamily="18" charset="0"/>
              </a:rPr>
              <a:t>I°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 E. Media</a:t>
            </a:r>
            <a:endParaRPr lang="es-CL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Unidad: </a:t>
            </a:r>
            <a:r>
              <a:rPr lang="es-CL" sz="1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olítica 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y sociedad en el </a:t>
            </a:r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siglo XIX</a:t>
            </a:r>
            <a:endParaRPr lang="es-CL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1400" b="1" i="1" dirty="0" smtClean="0">
                <a:latin typeface="Times New Roman" pitchFamily="18" charset="0"/>
                <a:cs typeface="Times New Roman" pitchFamily="18" charset="0"/>
              </a:rPr>
              <a:t>PPT  N°  3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65801" y="5493382"/>
            <a:ext cx="46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LECCIÓN 2  PÁGINAS 30 A LA  37</a:t>
            </a:r>
            <a:endParaRPr lang="es-CL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TIPOS DE BURGUESIA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Burguesía industrial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:  propietarios de los medios de producción  como las industrias y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fábricas. 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Invertían su capital en materias primas y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maquinarias. 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Burguesía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financiera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: negociaron en la bolsa de comercio,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compraban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vendían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acciones de las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empresas. Eran banqueros. 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Aumentaron su capital con los intereses de los servicios financieros que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prestaban.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50358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SOCIEDAD URBANA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83758"/>
            <a:ext cx="8229600" cy="680484"/>
          </a:xfrm>
        </p:spPr>
        <p:txBody>
          <a:bodyPr>
            <a:normAutofit fontScale="40000" lnSpcReduction="20000"/>
          </a:bodyPr>
          <a:lstStyle/>
          <a:p>
            <a:r>
              <a:rPr lang="es-CL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CL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CL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Proletariado o clase obrera</a:t>
            </a:r>
          </a:p>
          <a:p>
            <a:r>
              <a:rPr lang="es-CL" dirty="0" smtClean="0"/>
              <a:t>-</a:t>
            </a:r>
            <a:endParaRPr lang="es-CL" dirty="0"/>
          </a:p>
        </p:txBody>
      </p:sp>
      <p:pic>
        <p:nvPicPr>
          <p:cNvPr id="40964" name="Picture 4" descr="Proletariado&#10; No existía una legislación laboral (leyes) que regulasen las&#10;condiciones laborales de los trabajadores.&#10; 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4242"/>
            <a:ext cx="9144000" cy="49937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ctividades&#10; Trabaja en tu cuadernos en la pagina 163 y responde en&#10;tu cuaderno las preguntas:&#10;&#10;&#10;&#10;&#10;&#10;&#10;1 vivienda bur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ÉSIMAS CONDICIONES DE VIDA,         POBREZA,  TRABAJO SIN DESCANSO,      NINGÚN DERECHO:  NI COMO TRABAJADORES,    NI CO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Trabajo femenino e infantil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1943" cy="50966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Gracias a las máquinas, la fuerza física no era determinante, por lo que niños y mujeres también trabajaban en las fábricas.</a:t>
            </a:r>
          </a:p>
          <a:p>
            <a:pPr algn="just"/>
            <a:r>
              <a:rPr lang="es-ES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Niños y mujeres trabajaban las mismas jornadas de 16 horas.</a:t>
            </a:r>
          </a:p>
          <a:p>
            <a:pPr algn="just"/>
            <a:r>
              <a:rPr lang="es-ES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Eran más baratos y dóciles.</a:t>
            </a:r>
          </a:p>
          <a:p>
            <a:pPr algn="just"/>
            <a:r>
              <a:rPr lang="es-ES" b="1" dirty="0" smtClean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En 1833 comienza la promulgación de leyes industriales en Inglaterra para regular en algo estas situaciones. </a:t>
            </a: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28622" b="-28622"/>
          <a:stretch>
            <a:fillRect/>
          </a:stretch>
        </p:blipFill>
        <p:spPr>
          <a:xfrm>
            <a:off x="4648200" y="533400"/>
            <a:ext cx="4038600" cy="424180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8142" y="4171043"/>
            <a:ext cx="3280229" cy="25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62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CUESTIÓN SOCIAL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Nombre que recibió el conjunto de problemas sociales derivados de las malas condiciones laborales y de vida del proletariado.</a:t>
            </a:r>
          </a:p>
          <a:p>
            <a:pPr algn="just"/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Estos problemas generaron diversas respuestas para intentar solucionarlos, desde los propios obreros y también ideológicas e institucionales.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64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Primeras formas de organización de los trabajadores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8958" cy="5021943"/>
          </a:xfrm>
        </p:spPr>
        <p:txBody>
          <a:bodyPr>
            <a:normAutofit lnSpcReduction="10000"/>
          </a:bodyPr>
          <a:lstStyle/>
          <a:p>
            <a:pPr algn="just"/>
            <a:endParaRPr lang="es-E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Ludismo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Acción de grupos de trabajadores que destruían las máquinas.</a:t>
            </a:r>
          </a:p>
          <a:p>
            <a:pPr algn="just"/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Mutuales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: Organizaciones de ayuda mutua.</a:t>
            </a:r>
          </a:p>
          <a:p>
            <a:pPr algn="just"/>
            <a:r>
              <a:rPr lang="es-E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Trade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Unions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(sindicatos): Asociaciones por oficio, utilizaron las huelgas, marchas y negociación colectiva.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34" y="1954308"/>
            <a:ext cx="3703966" cy="37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48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OVIMIENTO OBREROLUCHA ORGANIZADA DE LOS TRABAJADORES PARA MEJORAR SUS CONDICIONES DE VIDA               EVOLUCIÓN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489098"/>
            <a:ext cx="8626919" cy="60978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8977" y="616688"/>
            <a:ext cx="85273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¿UN MUNDO DE DOS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CLASES SOCIALES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Además de la burguesía y el proletariado  la sociedad industrial urbana  estaba formada por una incipiente  clase media y una aristocracia  en  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retroceso. 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clase media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estaba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formada por:</a:t>
            </a:r>
            <a:endParaRPr lang="es-CL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-Comerciantes</a:t>
            </a: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-Propietarios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de pequeños negocios</a:t>
            </a: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-Artesanos </a:t>
            </a: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-Empleados públicos</a:t>
            </a: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-Profesiones  que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no dependían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del trabajo físico o manual, sino intelectual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446567"/>
            <a:ext cx="3931920" cy="639762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Sociedad estamental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086329"/>
            <a:ext cx="4389120" cy="5411973"/>
          </a:xfrm>
        </p:spPr>
        <p:txBody>
          <a:bodyPr>
            <a:no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CARACTERÍSTICAS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se organizaba en estamentos, grupos cerrados a los que se accedía por nacimiento.</a:t>
            </a:r>
          </a:p>
          <a:p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ORIGEN DE LAS DIFERENCIAS SOCIALES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nacimiento y herencia, eran un  orden establecido por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Dios.</a:t>
            </a:r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CONDICIÓN JURÍDICA: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desigualdad legal, grupos privilegiados y no privilegiados, sin movilidad social.</a:t>
            </a:r>
          </a:p>
          <a:p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: nobleza, clero  y 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campesinado.</a:t>
            </a:r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54880" y="446567"/>
            <a:ext cx="3931920" cy="639762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Sociedad de clases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4880" y="1282254"/>
            <a:ext cx="4389120" cy="5411973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CARACTERÍSTICAS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: igualdad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de los individuos ante la ley. Sin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embargo,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se mantuvieron diferencias sociales.</a:t>
            </a:r>
          </a:p>
          <a:p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ORIGEN DE LAS DIFERENCIAS SOCIALES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: por  la riqueza y la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propiedad.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CONDICIÓN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JURÍDICA: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igualdad de derechos ante la ley, sin grupos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privilegiados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y  movilidad 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social.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: burguesía y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proletariado.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LOS EFECTOS SOCIALES DE LAS REVOLUCIONES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3200" b="1" dirty="0" smtClean="0"/>
              <a:t>FRANCESA </a:t>
            </a:r>
            <a:endParaRPr lang="es-CL" sz="32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Pone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fin a la servidumbre.</a:t>
            </a: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Todos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los hombre son jurídicamente iguales  a partir de la Declaración de Derechos del Hombre y del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Ciudadano.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</a:rPr>
              <a:t>INDUSTRIAL</a:t>
            </a:r>
            <a:endParaRPr lang="es-CL" sz="3200" b="1" dirty="0">
              <a:solidFill>
                <a:srgbClr val="C00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Necesidad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de trabajadores libres e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independientes.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Enriquecimiento de la burguesía incidió en la valoración del dinero como distinción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social.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En reemplazo de los privilegios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nobiliarios.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5302" y="510363"/>
            <a:ext cx="84422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SOCIEDAD RURAL</a:t>
            </a:r>
          </a:p>
          <a:p>
            <a:pPr algn="just"/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Siglo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XVIII: 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los campesinos europeos se encontraban  subordinados a un señor,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el que los obligaba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al pago de tributos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la participación de trabajos forzados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este requería.</a:t>
            </a:r>
          </a:p>
          <a:p>
            <a:pPr algn="just"/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El  campesinado disponía de tierras comunales para sobrevivir y pagar sus obligaciones.</a:t>
            </a:r>
          </a:p>
          <a:p>
            <a:pPr algn="just"/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Pero esto cambió en el siglo XIX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por: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1.-Cambios del estatus legal del campesino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: el campesino se convirtió en trabajador agrícola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libre.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sz="2400" dirty="0" smtClean="0"/>
          </a:p>
          <a:p>
            <a:endParaRPr lang="es-CL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832" y="1585996"/>
            <a:ext cx="80594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2.- Transformaciones de la propiedad agrícola:  privatización y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cercado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terrenos comunales.</a:t>
            </a:r>
          </a:p>
          <a:p>
            <a:pPr algn="just"/>
            <a:endParaRPr lang="es-CL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-Los campesinos  comenzaron a vender  su trabajo a cambio de un salario.</a:t>
            </a: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-Muchos migraron a las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ciudades.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para CAMPESINADO SERV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25302"/>
            <a:ext cx="8733244" cy="6161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1888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CAMBIOS EN LOS ACTORES SOCIALES RURALES EUROPEOS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7585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Aristocracia rural: </a:t>
            </a: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Dueños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de grandes extensiones de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tierras, mandan,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castigan y cobran impuestos en su propiedad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>
              <a:buNone/>
            </a:pP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MEDIADOS DEL SIGLO XVIII</a:t>
            </a:r>
          </a:p>
          <a:p>
            <a:pPr algn="just"/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Campesinado servil: </a:t>
            </a:r>
          </a:p>
          <a:p>
            <a:pPr algn="just">
              <a:buNone/>
            </a:pP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 Trabajaba para un señor, pagaba impuestos, poseía tierras comunales que trabajaba en forma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conjunta.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3637923" y="3508744"/>
            <a:ext cx="55289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V="1">
            <a:off x="3719010" y="4571204"/>
            <a:ext cx="382772" cy="1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Resultado de imagen para ARISTOCRACIA R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860" y="3233091"/>
            <a:ext cx="1945758" cy="15736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9940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9942" name="AutoShape 6" descr="https://static.wixstatic.com/media/06ec4b_77874c9feaa6417092e9f1c017e0d42c~mv2.jpg/v1/fill/w_630,h_615,al_c,q_85,usm_0.66_1.00_0.01/06ec4b_77874c9feaa6417092e9f1c017e0d42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9944" name="AutoShape 8" descr="https://static.wixstatic.com/media/06ec4b_77874c9feaa6417092e9f1c017e0d42c~mv2.jpg/v1/fill/w_630,h_615,al_c,q_85,usm_0.66_1.00_0.01/06ec4b_77874c9feaa6417092e9f1c017e0d42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9946" name="AutoShape 10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9950" name="Picture 14" descr="Resultado de imagen para PEON AGRICOLA  DEL SIGLO X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596" y="3892311"/>
            <a:ext cx="2855358" cy="222305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87966" y="614490"/>
            <a:ext cx="58766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Propietario agrícola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-Empresario de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mentalidad capitalista, buscaba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trabajar la tierra  para obtener mayores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ganancias. </a:t>
            </a:r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SIGLO XIX</a:t>
            </a:r>
          </a:p>
          <a:p>
            <a:endParaRPr lang="es-CL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Peón agrícola </a:t>
            </a:r>
          </a:p>
          <a:p>
            <a:endParaRPr lang="es-C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-Campesino libre y móvil, que recibía un salario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trabajo.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861239" y="2413590"/>
            <a:ext cx="574157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52" name="Picture 16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005" y="1084521"/>
            <a:ext cx="2682949" cy="21273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1507" y="744279"/>
            <a:ext cx="83359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SOCIEDAD URBANA</a:t>
            </a:r>
          </a:p>
          <a:p>
            <a:pPr algn="just"/>
            <a:endParaRPr lang="es-CL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1.-</a:t>
            </a:r>
            <a:r>
              <a:rPr lang="es-C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Burguesía:</a:t>
            </a:r>
            <a:endParaRPr lang="es-CL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Nace a fines de la Edad </a:t>
            </a:r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Media, </a:t>
            </a:r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impulsada por el desarrollo del capitalismo </a:t>
            </a:r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mercantil. Eran</a:t>
            </a:r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-Banqueros</a:t>
            </a:r>
          </a:p>
          <a:p>
            <a:pPr algn="just"/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-Comerciantes</a:t>
            </a:r>
          </a:p>
          <a:p>
            <a:pPr algn="just"/>
            <a:r>
              <a:rPr lang="es-CL" sz="3600" b="1" dirty="0" smtClean="0">
                <a:latin typeface="Times New Roman" pitchFamily="18" charset="0"/>
                <a:cs typeface="Times New Roman" pitchFamily="18" charset="0"/>
              </a:rPr>
              <a:t>-Propietarios de talleres artesanales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Claridad.thmx</Template>
  <TotalTime>459</TotalTime>
  <Words>753</Words>
  <Application>Microsoft Office PowerPoint</Application>
  <PresentationFormat>Presentación en pantalla (4:3)</PresentationFormat>
  <Paragraphs>109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BatangChe</vt:lpstr>
      <vt:lpstr>Arial</vt:lpstr>
      <vt:lpstr>Calibri</vt:lpstr>
      <vt:lpstr>Times New Roman</vt:lpstr>
      <vt:lpstr>Claridad</vt:lpstr>
      <vt:lpstr>Presentación de PowerPoint</vt:lpstr>
      <vt:lpstr>Presentación de PowerPoint</vt:lpstr>
      <vt:lpstr>LOS EFECTOS SOCIALES DE LAS REVOLUCIONES</vt:lpstr>
      <vt:lpstr>Presentación de PowerPoint</vt:lpstr>
      <vt:lpstr>Presentación de PowerPoint</vt:lpstr>
      <vt:lpstr>Presentación de PowerPoint</vt:lpstr>
      <vt:lpstr>CAMBIOS EN LOS ACTORES SOCIALES RURALES EUROPEOS</vt:lpstr>
      <vt:lpstr>Presentación de PowerPoint</vt:lpstr>
      <vt:lpstr>Presentación de PowerPoint</vt:lpstr>
      <vt:lpstr>TIPOS DE BURGUESIA</vt:lpstr>
      <vt:lpstr>SOCIEDAD URBANA</vt:lpstr>
      <vt:lpstr>Presentación de PowerPoint</vt:lpstr>
      <vt:lpstr>Presentación de PowerPoint</vt:lpstr>
      <vt:lpstr>Trabajo femenino e infantil</vt:lpstr>
      <vt:lpstr>CUESTIÓN SOCIAL</vt:lpstr>
      <vt:lpstr>Primeras formas de organización de los trabajadores</vt:lpstr>
      <vt:lpstr>Presentación de PowerPoint</vt:lpstr>
      <vt:lpstr>Presentación de PowerPoint</vt:lpstr>
    </vt:vector>
  </TitlesOfParts>
  <Company>SSCC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POLÍTICAS Y SOCIALES DEL SIGLO XIX</dc:title>
  <dc:creator>Jimena Bustos Perez</dc:creator>
  <cp:lastModifiedBy>Ana Maria</cp:lastModifiedBy>
  <cp:revision>50</cp:revision>
  <dcterms:created xsi:type="dcterms:W3CDTF">2011-10-25T16:31:56Z</dcterms:created>
  <dcterms:modified xsi:type="dcterms:W3CDTF">2018-04-01T17:39:37Z</dcterms:modified>
</cp:coreProperties>
</file>