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80" r:id="rId3"/>
    <p:sldId id="281" r:id="rId4"/>
    <p:sldId id="257" r:id="rId5"/>
    <p:sldId id="269" r:id="rId6"/>
    <p:sldId id="265" r:id="rId7"/>
    <p:sldId id="258" r:id="rId8"/>
    <p:sldId id="263" r:id="rId9"/>
    <p:sldId id="259" r:id="rId10"/>
    <p:sldId id="282" r:id="rId11"/>
    <p:sldId id="270" r:id="rId12"/>
    <p:sldId id="271" r:id="rId13"/>
    <p:sldId id="272" r:id="rId14"/>
    <p:sldId id="277" r:id="rId15"/>
    <p:sldId id="273" r:id="rId16"/>
    <p:sldId id="274" r:id="rId17"/>
    <p:sldId id="275" r:id="rId18"/>
    <p:sldId id="278" r:id="rId19"/>
    <p:sldId id="262" r:id="rId20"/>
    <p:sldId id="261" r:id="rId21"/>
    <p:sldId id="268" r:id="rId22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65" autoAdjust="0"/>
    <p:restoredTop sz="94660"/>
  </p:normalViewPr>
  <p:slideViewPr>
    <p:cSldViewPr>
      <p:cViewPr varScale="1">
        <p:scale>
          <a:sx n="70" d="100"/>
          <a:sy n="70" d="100"/>
        </p:scale>
        <p:origin x="144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1E3EF2F-C880-4508-90E0-DFC5BED8CDDC}" type="doc">
      <dgm:prSet loTypeId="urn:microsoft.com/office/officeart/2005/8/layout/hProcess9" loCatId="process" qsTypeId="urn:microsoft.com/office/officeart/2005/8/quickstyle/simple1" qsCatId="simple" csTypeId="urn:microsoft.com/office/officeart/2005/8/colors/accent1_4" csCatId="accent1" phldr="1"/>
      <dgm:spPr/>
    </dgm:pt>
    <dgm:pt modelId="{F262A63E-4F42-405F-8849-AA4CB02541A6}">
      <dgm:prSet phldrT="[Texto]" custT="1"/>
      <dgm:spPr/>
      <dgm:t>
        <a:bodyPr/>
        <a:lstStyle/>
        <a:p>
          <a:r>
            <a:rPr lang="es-CL" sz="2400" dirty="0" smtClean="0"/>
            <a:t>1823-1831</a:t>
          </a:r>
        </a:p>
        <a:p>
          <a:r>
            <a:rPr lang="es-CL" sz="2400" dirty="0" smtClean="0"/>
            <a:t>Período de Organización Nacional o “Anarquía”</a:t>
          </a:r>
          <a:endParaRPr lang="es-CL" sz="2400" dirty="0"/>
        </a:p>
      </dgm:t>
    </dgm:pt>
    <dgm:pt modelId="{62EB88DC-DD4A-4D38-96D4-AF793FD8FC1B}" type="parTrans" cxnId="{79D5CE83-970E-467C-BBA7-E531F1FA975F}">
      <dgm:prSet/>
      <dgm:spPr/>
      <dgm:t>
        <a:bodyPr/>
        <a:lstStyle/>
        <a:p>
          <a:endParaRPr lang="es-CL"/>
        </a:p>
      </dgm:t>
    </dgm:pt>
    <dgm:pt modelId="{9D785E81-5808-42E7-8A2F-D5ABFB42F715}" type="sibTrans" cxnId="{79D5CE83-970E-467C-BBA7-E531F1FA975F}">
      <dgm:prSet/>
      <dgm:spPr/>
      <dgm:t>
        <a:bodyPr/>
        <a:lstStyle/>
        <a:p>
          <a:endParaRPr lang="es-CL"/>
        </a:p>
      </dgm:t>
    </dgm:pt>
    <dgm:pt modelId="{0969E6F5-9951-4A3C-A694-22D27C6876ED}">
      <dgm:prSet phldrT="[Texto]" custT="1"/>
      <dgm:spPr/>
      <dgm:t>
        <a:bodyPr/>
        <a:lstStyle/>
        <a:p>
          <a:r>
            <a:rPr lang="es-CL" sz="2400" dirty="0" smtClean="0"/>
            <a:t>1831-1861</a:t>
          </a:r>
        </a:p>
        <a:p>
          <a:r>
            <a:rPr lang="es-CL" sz="2400" dirty="0" smtClean="0"/>
            <a:t>República Conservadora  o Autoritaria</a:t>
          </a:r>
        </a:p>
        <a:p>
          <a:endParaRPr lang="es-CL" sz="2400" dirty="0"/>
        </a:p>
      </dgm:t>
    </dgm:pt>
    <dgm:pt modelId="{9460C76D-11F2-4974-A628-FA7C8A0AC0A9}" type="parTrans" cxnId="{3F25A402-9699-48DB-AD4D-2CAE4AE1149F}">
      <dgm:prSet/>
      <dgm:spPr/>
      <dgm:t>
        <a:bodyPr/>
        <a:lstStyle/>
        <a:p>
          <a:endParaRPr lang="es-CL"/>
        </a:p>
      </dgm:t>
    </dgm:pt>
    <dgm:pt modelId="{8CECE1CF-0DE6-4598-BAB3-A70B9684DB1B}" type="sibTrans" cxnId="{3F25A402-9699-48DB-AD4D-2CAE4AE1149F}">
      <dgm:prSet/>
      <dgm:spPr/>
      <dgm:t>
        <a:bodyPr/>
        <a:lstStyle/>
        <a:p>
          <a:endParaRPr lang="es-CL"/>
        </a:p>
      </dgm:t>
    </dgm:pt>
    <dgm:pt modelId="{5D2EF454-E866-4A5D-B719-32A4A5F4F8FC}">
      <dgm:prSet phldrT="[Texto]" custT="1"/>
      <dgm:spPr/>
      <dgm:t>
        <a:bodyPr/>
        <a:lstStyle/>
        <a:p>
          <a:pPr algn="ctr"/>
          <a:r>
            <a:rPr lang="es-CL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1861-1891</a:t>
          </a:r>
        </a:p>
        <a:p>
          <a:pPr algn="ctr"/>
          <a:r>
            <a:rPr lang="es-CL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República Liberal y Expansión Nacional</a:t>
          </a:r>
          <a:endParaRPr lang="es-CL" sz="3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395A05C-7E49-4D47-A924-2369E97A16BE}" type="parTrans" cxnId="{F031407C-38DB-40CB-A92C-2292136F5A09}">
      <dgm:prSet/>
      <dgm:spPr/>
      <dgm:t>
        <a:bodyPr/>
        <a:lstStyle/>
        <a:p>
          <a:endParaRPr lang="es-CL"/>
        </a:p>
      </dgm:t>
    </dgm:pt>
    <dgm:pt modelId="{FDFE767D-A364-493F-BDBF-5612178F64DD}" type="sibTrans" cxnId="{F031407C-38DB-40CB-A92C-2292136F5A09}">
      <dgm:prSet/>
      <dgm:spPr/>
      <dgm:t>
        <a:bodyPr/>
        <a:lstStyle/>
        <a:p>
          <a:endParaRPr lang="es-CL"/>
        </a:p>
      </dgm:t>
    </dgm:pt>
    <dgm:pt modelId="{22F1376C-8D1A-497C-9F2E-93281CF70F05}" type="pres">
      <dgm:prSet presAssocID="{A1E3EF2F-C880-4508-90E0-DFC5BED8CDDC}" presName="CompostProcess" presStyleCnt="0">
        <dgm:presLayoutVars>
          <dgm:dir/>
          <dgm:resizeHandles val="exact"/>
        </dgm:presLayoutVars>
      </dgm:prSet>
      <dgm:spPr/>
    </dgm:pt>
    <dgm:pt modelId="{5C312D8B-CD76-45DB-BFED-B0889B06F1EA}" type="pres">
      <dgm:prSet presAssocID="{A1E3EF2F-C880-4508-90E0-DFC5BED8CDDC}" presName="arrow" presStyleLbl="bgShp" presStyleIdx="0" presStyleCnt="1" custScaleX="117647" custLinFactNeighborX="-8743" custLinFactNeighborY="152"/>
      <dgm:spPr/>
    </dgm:pt>
    <dgm:pt modelId="{1EB2EC5E-6978-4A08-B53D-7BF74C9E9FA9}" type="pres">
      <dgm:prSet presAssocID="{A1E3EF2F-C880-4508-90E0-DFC5BED8CDDC}" presName="linearProcess" presStyleCnt="0"/>
      <dgm:spPr/>
    </dgm:pt>
    <dgm:pt modelId="{DBB4DF70-9DA1-403C-AC95-09FD9DF39C2E}" type="pres">
      <dgm:prSet presAssocID="{F262A63E-4F42-405F-8849-AA4CB02541A6}" presName="textNode" presStyleLbl="node1" presStyleIdx="0" presStyleCnt="3" custScaleX="82148" custLinFactNeighborX="-139" custLinFactNeighborY="477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02E75AD-C55A-48DC-A98E-AD1A4E0217A2}" type="pres">
      <dgm:prSet presAssocID="{9D785E81-5808-42E7-8A2F-D5ABFB42F715}" presName="sibTrans" presStyleCnt="0"/>
      <dgm:spPr/>
    </dgm:pt>
    <dgm:pt modelId="{FBC9B3B3-22B9-481F-9AA3-EBF1A5241AF5}" type="pres">
      <dgm:prSet presAssocID="{0969E6F5-9951-4A3C-A694-22D27C6876ED}" presName="textNode" presStyleLbl="node1" presStyleIdx="1" presStyleCnt="3" custScaleX="87501" custLinFactNeighborX="-79798" custLinFactNeighborY="477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7671A08-C771-4E6D-9496-A8FD1147E423}" type="pres">
      <dgm:prSet presAssocID="{8CECE1CF-0DE6-4598-BAB3-A70B9684DB1B}" presName="sibTrans" presStyleCnt="0"/>
      <dgm:spPr/>
    </dgm:pt>
    <dgm:pt modelId="{AEF185F1-CAB0-492F-9B3F-633E6CAF2B42}" type="pres">
      <dgm:prSet presAssocID="{5D2EF454-E866-4A5D-B719-32A4A5F4F8FC}" presName="textNode" presStyleLbl="node1" presStyleIdx="2" presStyleCnt="3" custScaleX="80537" custLinFactX="-6378" custLinFactNeighborX="-100000" custLinFactNeighborY="477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F031407C-38DB-40CB-A92C-2292136F5A09}" srcId="{A1E3EF2F-C880-4508-90E0-DFC5BED8CDDC}" destId="{5D2EF454-E866-4A5D-B719-32A4A5F4F8FC}" srcOrd="2" destOrd="0" parTransId="{F395A05C-7E49-4D47-A924-2369E97A16BE}" sibTransId="{FDFE767D-A364-493F-BDBF-5612178F64DD}"/>
    <dgm:cxn modelId="{79D5CE83-970E-467C-BBA7-E531F1FA975F}" srcId="{A1E3EF2F-C880-4508-90E0-DFC5BED8CDDC}" destId="{F262A63E-4F42-405F-8849-AA4CB02541A6}" srcOrd="0" destOrd="0" parTransId="{62EB88DC-DD4A-4D38-96D4-AF793FD8FC1B}" sibTransId="{9D785E81-5808-42E7-8A2F-D5ABFB42F715}"/>
    <dgm:cxn modelId="{F76AC33B-B4A3-4ED4-9672-1DA7C2C52D74}" type="presOf" srcId="{F262A63E-4F42-405F-8849-AA4CB02541A6}" destId="{DBB4DF70-9DA1-403C-AC95-09FD9DF39C2E}" srcOrd="0" destOrd="0" presId="urn:microsoft.com/office/officeart/2005/8/layout/hProcess9"/>
    <dgm:cxn modelId="{3F25A402-9699-48DB-AD4D-2CAE4AE1149F}" srcId="{A1E3EF2F-C880-4508-90E0-DFC5BED8CDDC}" destId="{0969E6F5-9951-4A3C-A694-22D27C6876ED}" srcOrd="1" destOrd="0" parTransId="{9460C76D-11F2-4974-A628-FA7C8A0AC0A9}" sibTransId="{8CECE1CF-0DE6-4598-BAB3-A70B9684DB1B}"/>
    <dgm:cxn modelId="{0708B589-3549-4218-BD57-3DDBE7158423}" type="presOf" srcId="{A1E3EF2F-C880-4508-90E0-DFC5BED8CDDC}" destId="{22F1376C-8D1A-497C-9F2E-93281CF70F05}" srcOrd="0" destOrd="0" presId="urn:microsoft.com/office/officeart/2005/8/layout/hProcess9"/>
    <dgm:cxn modelId="{E0CFAAE3-7D1F-498C-A29A-1C3960E4553A}" type="presOf" srcId="{5D2EF454-E866-4A5D-B719-32A4A5F4F8FC}" destId="{AEF185F1-CAB0-492F-9B3F-633E6CAF2B42}" srcOrd="0" destOrd="0" presId="urn:microsoft.com/office/officeart/2005/8/layout/hProcess9"/>
    <dgm:cxn modelId="{B6D02DC0-3E94-41FC-A5E4-B08C9CD39BBC}" type="presOf" srcId="{0969E6F5-9951-4A3C-A694-22D27C6876ED}" destId="{FBC9B3B3-22B9-481F-9AA3-EBF1A5241AF5}" srcOrd="0" destOrd="0" presId="urn:microsoft.com/office/officeart/2005/8/layout/hProcess9"/>
    <dgm:cxn modelId="{6A523F4F-4A38-4F34-B4D9-5D26B6919808}" type="presParOf" srcId="{22F1376C-8D1A-497C-9F2E-93281CF70F05}" destId="{5C312D8B-CD76-45DB-BFED-B0889B06F1EA}" srcOrd="0" destOrd="0" presId="urn:microsoft.com/office/officeart/2005/8/layout/hProcess9"/>
    <dgm:cxn modelId="{D265F6BA-537C-44A8-A0A4-550C0D0A649F}" type="presParOf" srcId="{22F1376C-8D1A-497C-9F2E-93281CF70F05}" destId="{1EB2EC5E-6978-4A08-B53D-7BF74C9E9FA9}" srcOrd="1" destOrd="0" presId="urn:microsoft.com/office/officeart/2005/8/layout/hProcess9"/>
    <dgm:cxn modelId="{8417C19C-34C5-4658-92DD-27B628E785FD}" type="presParOf" srcId="{1EB2EC5E-6978-4A08-B53D-7BF74C9E9FA9}" destId="{DBB4DF70-9DA1-403C-AC95-09FD9DF39C2E}" srcOrd="0" destOrd="0" presId="urn:microsoft.com/office/officeart/2005/8/layout/hProcess9"/>
    <dgm:cxn modelId="{D66EBE49-7859-4FD9-96F0-CEE10F191560}" type="presParOf" srcId="{1EB2EC5E-6978-4A08-B53D-7BF74C9E9FA9}" destId="{602E75AD-C55A-48DC-A98E-AD1A4E0217A2}" srcOrd="1" destOrd="0" presId="urn:microsoft.com/office/officeart/2005/8/layout/hProcess9"/>
    <dgm:cxn modelId="{A2FAE926-688A-41B5-91FD-7E6EEE679600}" type="presParOf" srcId="{1EB2EC5E-6978-4A08-B53D-7BF74C9E9FA9}" destId="{FBC9B3B3-22B9-481F-9AA3-EBF1A5241AF5}" srcOrd="2" destOrd="0" presId="urn:microsoft.com/office/officeart/2005/8/layout/hProcess9"/>
    <dgm:cxn modelId="{1FE95CAF-FB60-4885-A74E-CCF33C1F1DF1}" type="presParOf" srcId="{1EB2EC5E-6978-4A08-B53D-7BF74C9E9FA9}" destId="{17671A08-C771-4E6D-9496-A8FD1147E423}" srcOrd="3" destOrd="0" presId="urn:microsoft.com/office/officeart/2005/8/layout/hProcess9"/>
    <dgm:cxn modelId="{85569426-4F83-4651-BCDB-967686F10D71}" type="presParOf" srcId="{1EB2EC5E-6978-4A08-B53D-7BF74C9E9FA9}" destId="{AEF185F1-CAB0-492F-9B3F-633E6CAF2B42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EE748DE-D279-47E3-AC47-BDF5265BFDE8}" type="doc">
      <dgm:prSet loTypeId="urn:microsoft.com/office/officeart/2005/8/layout/lProcess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BFBB904B-5C21-4E84-98D4-1ABA55F68972}">
      <dgm:prSet phldrT="[Texto]" custT="1"/>
      <dgm:spPr/>
      <dgm:t>
        <a:bodyPr/>
        <a:lstStyle/>
        <a:p>
          <a:r>
            <a:rPr lang="es-CL" sz="3200" dirty="0" smtClean="0"/>
            <a:t>Durante la República Conservadora o Autoritaria</a:t>
          </a:r>
          <a:endParaRPr lang="es-CL" sz="3200" dirty="0"/>
        </a:p>
      </dgm:t>
    </dgm:pt>
    <dgm:pt modelId="{F023DAA8-0E65-4CDC-86DB-52B485A95EA1}" type="parTrans" cxnId="{5BF4AF8C-553D-4399-ACAD-7A51B04D18CD}">
      <dgm:prSet/>
      <dgm:spPr/>
      <dgm:t>
        <a:bodyPr/>
        <a:lstStyle/>
        <a:p>
          <a:endParaRPr lang="es-CL"/>
        </a:p>
      </dgm:t>
    </dgm:pt>
    <dgm:pt modelId="{D42A02AC-71DF-4A3D-9225-37668EFA32DB}" type="sibTrans" cxnId="{5BF4AF8C-553D-4399-ACAD-7A51B04D18CD}">
      <dgm:prSet/>
      <dgm:spPr/>
      <dgm:t>
        <a:bodyPr/>
        <a:lstStyle/>
        <a:p>
          <a:endParaRPr lang="es-CL"/>
        </a:p>
      </dgm:t>
    </dgm:pt>
    <dgm:pt modelId="{698E6F8C-8161-4FA1-BDFA-24AEFF1D6DA8}">
      <dgm:prSet phldrT="[Texto]" custT="1"/>
      <dgm:spPr/>
      <dgm:t>
        <a:bodyPr/>
        <a:lstStyle/>
        <a:p>
          <a:r>
            <a:rPr lang="es-CL" sz="2800" dirty="0" smtClean="0"/>
            <a:t>Gobierna el bando </a:t>
          </a:r>
          <a:r>
            <a:rPr lang="es-CL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conservador</a:t>
          </a:r>
          <a:endParaRPr lang="es-CL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C2FD2D6-A376-4A83-BA91-6D2DFB17932E}" type="parTrans" cxnId="{1F33ACD6-EF72-459F-912D-7C90518DCA30}">
      <dgm:prSet/>
      <dgm:spPr/>
      <dgm:t>
        <a:bodyPr/>
        <a:lstStyle/>
        <a:p>
          <a:endParaRPr lang="es-CL"/>
        </a:p>
      </dgm:t>
    </dgm:pt>
    <dgm:pt modelId="{0603EE8B-864D-4E8C-A333-0D4218F51463}" type="sibTrans" cxnId="{1F33ACD6-EF72-459F-912D-7C90518DCA30}">
      <dgm:prSet/>
      <dgm:spPr/>
      <dgm:t>
        <a:bodyPr/>
        <a:lstStyle/>
        <a:p>
          <a:endParaRPr lang="es-CL"/>
        </a:p>
      </dgm:t>
    </dgm:pt>
    <dgm:pt modelId="{942AD039-B3D3-4030-B6F8-A6C614DB39DA}">
      <dgm:prSet phldrT="[Texto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CL" sz="2200" dirty="0" smtClean="0"/>
            <a:t>El </a:t>
          </a:r>
          <a:r>
            <a:rPr lang="es-CL" sz="2000" dirty="0" smtClean="0"/>
            <a:t>Estado</a:t>
          </a:r>
          <a:r>
            <a:rPr lang="es-CL" sz="2200" dirty="0" smtClean="0"/>
            <a:t> se organiza como una </a:t>
          </a:r>
          <a:r>
            <a:rPr lang="es-CL" sz="2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República Autoritaria</a:t>
          </a:r>
        </a:p>
      </dgm:t>
    </dgm:pt>
    <dgm:pt modelId="{21E127A2-9AF4-4087-AF7B-35F8984FC277}" type="parTrans" cxnId="{6F267879-D09C-42A0-8D64-1FB6FC3F6F39}">
      <dgm:prSet/>
      <dgm:spPr/>
      <dgm:t>
        <a:bodyPr/>
        <a:lstStyle/>
        <a:p>
          <a:endParaRPr lang="es-CL"/>
        </a:p>
      </dgm:t>
    </dgm:pt>
    <dgm:pt modelId="{2D28F6BB-CFCD-4EBC-BF14-3C8230449D39}" type="sibTrans" cxnId="{6F267879-D09C-42A0-8D64-1FB6FC3F6F39}">
      <dgm:prSet/>
      <dgm:spPr/>
      <dgm:t>
        <a:bodyPr/>
        <a:lstStyle/>
        <a:p>
          <a:endParaRPr lang="es-CL"/>
        </a:p>
      </dgm:t>
    </dgm:pt>
    <dgm:pt modelId="{6111D0D2-CE20-4B8A-9BFE-4A09F7CDE5BF}">
      <dgm:prSet phldrT="[Texto]"/>
      <dgm:spPr/>
      <dgm:t>
        <a:bodyPr/>
        <a:lstStyle/>
        <a:p>
          <a:r>
            <a:rPr lang="es-CL" dirty="0" smtClean="0"/>
            <a:t>Cambios políticos en el paso a la República Liberal</a:t>
          </a:r>
          <a:endParaRPr lang="es-CL" dirty="0"/>
        </a:p>
      </dgm:t>
    </dgm:pt>
    <dgm:pt modelId="{59C5A3E1-8432-46AD-86A4-F2A90149973D}" type="parTrans" cxnId="{6F26AA18-791E-4496-A128-93BB77F62454}">
      <dgm:prSet/>
      <dgm:spPr/>
      <dgm:t>
        <a:bodyPr/>
        <a:lstStyle/>
        <a:p>
          <a:endParaRPr lang="es-CL"/>
        </a:p>
      </dgm:t>
    </dgm:pt>
    <dgm:pt modelId="{C7B948BB-2460-4D29-9FBF-34E34F9C1640}" type="sibTrans" cxnId="{6F26AA18-791E-4496-A128-93BB77F62454}">
      <dgm:prSet/>
      <dgm:spPr/>
      <dgm:t>
        <a:bodyPr/>
        <a:lstStyle/>
        <a:p>
          <a:endParaRPr lang="es-CL"/>
        </a:p>
      </dgm:t>
    </dgm:pt>
    <dgm:pt modelId="{1146B751-E198-4FBA-9361-43DDC7BD2E2C}">
      <dgm:prSet phldrT="[Texto]"/>
      <dgm:spPr/>
      <dgm:t>
        <a:bodyPr/>
        <a:lstStyle/>
        <a:p>
          <a:r>
            <a:rPr lang="es-CL" dirty="0" smtClean="0"/>
            <a:t>Gobierna el Partido Liberal</a:t>
          </a:r>
          <a:endParaRPr lang="es-CL" dirty="0"/>
        </a:p>
      </dgm:t>
    </dgm:pt>
    <dgm:pt modelId="{E8668107-84B0-4B8C-A07D-BE05D97F303D}" type="parTrans" cxnId="{54F7ADCB-9F9C-4147-B968-D2A8334E5920}">
      <dgm:prSet/>
      <dgm:spPr/>
      <dgm:t>
        <a:bodyPr/>
        <a:lstStyle/>
        <a:p>
          <a:endParaRPr lang="es-CL"/>
        </a:p>
      </dgm:t>
    </dgm:pt>
    <dgm:pt modelId="{3D2C34DB-1B7B-4B82-A948-28BE5C3EAB0C}" type="sibTrans" cxnId="{54F7ADCB-9F9C-4147-B968-D2A8334E5920}">
      <dgm:prSet/>
      <dgm:spPr/>
      <dgm:t>
        <a:bodyPr/>
        <a:lstStyle/>
        <a:p>
          <a:endParaRPr lang="es-CL"/>
        </a:p>
      </dgm:t>
    </dgm:pt>
    <dgm:pt modelId="{94E38ED6-3FC4-42AB-9C20-6F73873CC67A}">
      <dgm:prSet phldrT="[Texto]"/>
      <dgm:spPr/>
      <dgm:t>
        <a:bodyPr/>
        <a:lstStyle/>
        <a:p>
          <a:r>
            <a:rPr lang="es-CL" dirty="0" smtClean="0"/>
            <a:t>Se propone laicizar las instituciones públicas</a:t>
          </a:r>
          <a:endParaRPr lang="es-CL" dirty="0"/>
        </a:p>
      </dgm:t>
    </dgm:pt>
    <dgm:pt modelId="{B0F7B7FD-44FA-4413-BD27-C3028AA73823}" type="parTrans" cxnId="{FE344886-3961-4BB6-A3EC-4C66123C61CB}">
      <dgm:prSet/>
      <dgm:spPr/>
      <dgm:t>
        <a:bodyPr/>
        <a:lstStyle/>
        <a:p>
          <a:endParaRPr lang="es-CL"/>
        </a:p>
      </dgm:t>
    </dgm:pt>
    <dgm:pt modelId="{C2959D5F-4F74-4A98-8C43-96BEFDA75F92}" type="sibTrans" cxnId="{FE344886-3961-4BB6-A3EC-4C66123C61CB}">
      <dgm:prSet/>
      <dgm:spPr/>
      <dgm:t>
        <a:bodyPr/>
        <a:lstStyle/>
        <a:p>
          <a:endParaRPr lang="es-CL"/>
        </a:p>
      </dgm:t>
    </dgm:pt>
    <dgm:pt modelId="{330B1B23-FAFD-4F08-AC03-50E460F94065}">
      <dgm:prSet custT="1"/>
      <dgm:spPr/>
      <dgm:t>
        <a:bodyPr/>
        <a:lstStyle/>
        <a:p>
          <a:r>
            <a:rPr lang="es-CL" sz="2000" dirty="0" smtClean="0"/>
            <a:t>El </a:t>
          </a:r>
          <a:r>
            <a:rPr lang="es-CL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catolicismo</a:t>
          </a:r>
          <a:r>
            <a:rPr lang="es-CL" sz="2000" dirty="0" smtClean="0"/>
            <a:t> es la única religión permitida e influye fuertemente en la sociedad</a:t>
          </a:r>
          <a:endParaRPr lang="es-CL" sz="2000" dirty="0"/>
        </a:p>
      </dgm:t>
    </dgm:pt>
    <dgm:pt modelId="{3BA4D703-0CCD-4781-A3AF-821AB36FBCD0}" type="parTrans" cxnId="{C0F7198D-AA10-4D3A-8864-A1C17C1EFDDE}">
      <dgm:prSet/>
      <dgm:spPr/>
      <dgm:t>
        <a:bodyPr/>
        <a:lstStyle/>
        <a:p>
          <a:endParaRPr lang="es-CL"/>
        </a:p>
      </dgm:t>
    </dgm:pt>
    <dgm:pt modelId="{DEAAC0D5-5E7F-4021-8597-3C6B81BD0906}" type="sibTrans" cxnId="{C0F7198D-AA10-4D3A-8864-A1C17C1EFDDE}">
      <dgm:prSet/>
      <dgm:spPr/>
      <dgm:t>
        <a:bodyPr/>
        <a:lstStyle/>
        <a:p>
          <a:endParaRPr lang="es-CL"/>
        </a:p>
      </dgm:t>
    </dgm:pt>
    <dgm:pt modelId="{9B2A6C85-332E-4711-A5AE-2FBA810673C3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CL" sz="2200" dirty="0" smtClean="0"/>
            <a:t>El </a:t>
          </a:r>
          <a:r>
            <a:rPr lang="es-CL" sz="2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Poder Ejecutivo </a:t>
          </a:r>
          <a:r>
            <a:rPr lang="es-CL" sz="2200" dirty="0" smtClean="0"/>
            <a:t>posee muchas atribuciones y autoridad</a:t>
          </a:r>
        </a:p>
      </dgm:t>
    </dgm:pt>
    <dgm:pt modelId="{B5B0A09F-FB69-4B25-BD2E-32A5A684B85C}" type="parTrans" cxnId="{D26621DA-3AFA-499B-9BD6-9E1482AF7DD8}">
      <dgm:prSet/>
      <dgm:spPr/>
      <dgm:t>
        <a:bodyPr/>
        <a:lstStyle/>
        <a:p>
          <a:endParaRPr lang="es-CL"/>
        </a:p>
      </dgm:t>
    </dgm:pt>
    <dgm:pt modelId="{EA138806-8311-46AE-BC0E-27EAE56379B7}" type="sibTrans" cxnId="{D26621DA-3AFA-499B-9BD6-9E1482AF7DD8}">
      <dgm:prSet/>
      <dgm:spPr/>
      <dgm:t>
        <a:bodyPr/>
        <a:lstStyle/>
        <a:p>
          <a:endParaRPr lang="es-CL"/>
        </a:p>
      </dgm:t>
    </dgm:pt>
    <dgm:pt modelId="{91D4D471-608B-45EF-BADC-E66D4B0B5749}">
      <dgm:prSet/>
      <dgm:spPr/>
      <dgm:t>
        <a:bodyPr/>
        <a:lstStyle/>
        <a:p>
          <a:r>
            <a:rPr lang="es-CL" dirty="0" smtClean="0"/>
            <a:t>Se logra un equilibrio entre el Ejecutivo y el Legislativo</a:t>
          </a:r>
          <a:endParaRPr lang="es-CL" dirty="0"/>
        </a:p>
      </dgm:t>
    </dgm:pt>
    <dgm:pt modelId="{EEB8F236-0ED4-4347-ADAC-CB4CECBCE642}" type="parTrans" cxnId="{E136E1D8-3B0A-4BFF-8726-8E533B566865}">
      <dgm:prSet/>
      <dgm:spPr/>
      <dgm:t>
        <a:bodyPr/>
        <a:lstStyle/>
        <a:p>
          <a:endParaRPr lang="es-CL"/>
        </a:p>
      </dgm:t>
    </dgm:pt>
    <dgm:pt modelId="{0C015272-1327-4871-89C1-9311EECC7B04}" type="sibTrans" cxnId="{E136E1D8-3B0A-4BFF-8726-8E533B566865}">
      <dgm:prSet/>
      <dgm:spPr/>
      <dgm:t>
        <a:bodyPr/>
        <a:lstStyle/>
        <a:p>
          <a:endParaRPr lang="es-CL"/>
        </a:p>
      </dgm:t>
    </dgm:pt>
    <dgm:pt modelId="{E713FD00-E31E-4666-886D-D2F087C66440}">
      <dgm:prSet/>
      <dgm:spPr/>
      <dgm:t>
        <a:bodyPr/>
        <a:lstStyle/>
        <a:p>
          <a:r>
            <a:rPr lang="es-CL" dirty="0" smtClean="0"/>
            <a:t>Disminuye el poder del Ejecutivo</a:t>
          </a:r>
          <a:endParaRPr lang="es-CL" dirty="0"/>
        </a:p>
      </dgm:t>
    </dgm:pt>
    <dgm:pt modelId="{2BC711FA-F66E-4A43-BF5F-7F5860FFA860}" type="parTrans" cxnId="{15BE1D91-8E9C-4FED-BC4E-826FC463178C}">
      <dgm:prSet/>
      <dgm:spPr/>
      <dgm:t>
        <a:bodyPr/>
        <a:lstStyle/>
        <a:p>
          <a:endParaRPr lang="es-CL"/>
        </a:p>
      </dgm:t>
    </dgm:pt>
    <dgm:pt modelId="{DB04B6A3-A756-4BFA-9BDE-F77219CF1383}" type="sibTrans" cxnId="{15BE1D91-8E9C-4FED-BC4E-826FC463178C}">
      <dgm:prSet/>
      <dgm:spPr/>
      <dgm:t>
        <a:bodyPr/>
        <a:lstStyle/>
        <a:p>
          <a:endParaRPr lang="es-CL"/>
        </a:p>
      </dgm:t>
    </dgm:pt>
    <dgm:pt modelId="{161C065A-BDAC-43EF-8FF2-1C96C666A1D2}" type="pres">
      <dgm:prSet presAssocID="{0EE748DE-D279-47E3-AC47-BDF5265BFDE8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857A791E-731B-406D-ABE7-A3BCF14A3D44}" type="pres">
      <dgm:prSet presAssocID="{BFBB904B-5C21-4E84-98D4-1ABA55F68972}" presName="compNode" presStyleCnt="0"/>
      <dgm:spPr/>
    </dgm:pt>
    <dgm:pt modelId="{E6671B43-A81E-43BA-BB6B-7F801FF43910}" type="pres">
      <dgm:prSet presAssocID="{BFBB904B-5C21-4E84-98D4-1ABA55F68972}" presName="aNode" presStyleLbl="bgShp" presStyleIdx="0" presStyleCnt="2"/>
      <dgm:spPr/>
      <dgm:t>
        <a:bodyPr/>
        <a:lstStyle/>
        <a:p>
          <a:endParaRPr lang="es-CL"/>
        </a:p>
      </dgm:t>
    </dgm:pt>
    <dgm:pt modelId="{929E56A5-56AA-4F3E-BED4-B4017DD9333D}" type="pres">
      <dgm:prSet presAssocID="{BFBB904B-5C21-4E84-98D4-1ABA55F68972}" presName="textNode" presStyleLbl="bgShp" presStyleIdx="0" presStyleCnt="2"/>
      <dgm:spPr/>
      <dgm:t>
        <a:bodyPr/>
        <a:lstStyle/>
        <a:p>
          <a:endParaRPr lang="es-CL"/>
        </a:p>
      </dgm:t>
    </dgm:pt>
    <dgm:pt modelId="{B3D3F86C-7382-4D91-BC1F-B32E28909D7E}" type="pres">
      <dgm:prSet presAssocID="{BFBB904B-5C21-4E84-98D4-1ABA55F68972}" presName="compChildNode" presStyleCnt="0"/>
      <dgm:spPr/>
    </dgm:pt>
    <dgm:pt modelId="{2794DB0D-9DAE-46C8-B6D1-3837FB9D8BAC}" type="pres">
      <dgm:prSet presAssocID="{BFBB904B-5C21-4E84-98D4-1ABA55F68972}" presName="theInnerList" presStyleCnt="0"/>
      <dgm:spPr/>
    </dgm:pt>
    <dgm:pt modelId="{5F222D8B-D9E3-4A9D-963B-57847CC05C36}" type="pres">
      <dgm:prSet presAssocID="{698E6F8C-8161-4FA1-BDFA-24AEFF1D6DA8}" presName="childNode" presStyleLbl="node1" presStyleIdx="0" presStyleCnt="8" custScaleX="11688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2834AD7-7AFE-484C-BCC8-88FC57FC7399}" type="pres">
      <dgm:prSet presAssocID="{698E6F8C-8161-4FA1-BDFA-24AEFF1D6DA8}" presName="aSpace2" presStyleCnt="0"/>
      <dgm:spPr/>
    </dgm:pt>
    <dgm:pt modelId="{20EFB035-F958-4811-B1E2-4F97739957DF}" type="pres">
      <dgm:prSet presAssocID="{942AD039-B3D3-4030-B6F8-A6C614DB39DA}" presName="childNode" presStyleLbl="node1" presStyleIdx="1" presStyleCnt="8" custScaleX="11688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0E41C52B-7D3D-4E0E-94E8-F2AF8E2E42E2}" type="pres">
      <dgm:prSet presAssocID="{942AD039-B3D3-4030-B6F8-A6C614DB39DA}" presName="aSpace2" presStyleCnt="0"/>
      <dgm:spPr/>
    </dgm:pt>
    <dgm:pt modelId="{FBBFBB28-99A1-4C66-8A80-5F3453B56171}" type="pres">
      <dgm:prSet presAssocID="{9B2A6C85-332E-4711-A5AE-2FBA810673C3}" presName="childNode" presStyleLbl="node1" presStyleIdx="2" presStyleCnt="8" custScaleX="11762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877297B8-B3B7-4021-B60A-1CEEAE988B1A}" type="pres">
      <dgm:prSet presAssocID="{9B2A6C85-332E-4711-A5AE-2FBA810673C3}" presName="aSpace2" presStyleCnt="0"/>
      <dgm:spPr/>
    </dgm:pt>
    <dgm:pt modelId="{066AFF6A-EC53-47EA-901F-0DE5B1849ED5}" type="pres">
      <dgm:prSet presAssocID="{330B1B23-FAFD-4F08-AC03-50E460F94065}" presName="childNode" presStyleLbl="node1" presStyleIdx="3" presStyleCnt="8" custScaleX="11688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5CF2AA5-3ACD-4F16-80A2-0F9AC00F1C81}" type="pres">
      <dgm:prSet presAssocID="{BFBB904B-5C21-4E84-98D4-1ABA55F68972}" presName="aSpace" presStyleCnt="0"/>
      <dgm:spPr/>
    </dgm:pt>
    <dgm:pt modelId="{0DDD8ABA-7383-4969-A700-718F32B84DFB}" type="pres">
      <dgm:prSet presAssocID="{6111D0D2-CE20-4B8A-9BFE-4A09F7CDE5BF}" presName="compNode" presStyleCnt="0"/>
      <dgm:spPr/>
    </dgm:pt>
    <dgm:pt modelId="{6DE46475-719D-4F4A-B8AA-D660D2F38A1A}" type="pres">
      <dgm:prSet presAssocID="{6111D0D2-CE20-4B8A-9BFE-4A09F7CDE5BF}" presName="aNode" presStyleLbl="bgShp" presStyleIdx="1" presStyleCnt="2"/>
      <dgm:spPr/>
      <dgm:t>
        <a:bodyPr/>
        <a:lstStyle/>
        <a:p>
          <a:endParaRPr lang="es-CL"/>
        </a:p>
      </dgm:t>
    </dgm:pt>
    <dgm:pt modelId="{8B1AE204-6D0C-405A-97E9-BB496C3F13B1}" type="pres">
      <dgm:prSet presAssocID="{6111D0D2-CE20-4B8A-9BFE-4A09F7CDE5BF}" presName="textNode" presStyleLbl="bgShp" presStyleIdx="1" presStyleCnt="2"/>
      <dgm:spPr/>
      <dgm:t>
        <a:bodyPr/>
        <a:lstStyle/>
        <a:p>
          <a:endParaRPr lang="es-CL"/>
        </a:p>
      </dgm:t>
    </dgm:pt>
    <dgm:pt modelId="{C326EB42-BCB4-43FE-BCF7-BB42FC55C4B1}" type="pres">
      <dgm:prSet presAssocID="{6111D0D2-CE20-4B8A-9BFE-4A09F7CDE5BF}" presName="compChildNode" presStyleCnt="0"/>
      <dgm:spPr/>
    </dgm:pt>
    <dgm:pt modelId="{5EEB6408-9DAF-4EC8-90CE-C0ED88BF1076}" type="pres">
      <dgm:prSet presAssocID="{6111D0D2-CE20-4B8A-9BFE-4A09F7CDE5BF}" presName="theInnerList" presStyleCnt="0"/>
      <dgm:spPr/>
    </dgm:pt>
    <dgm:pt modelId="{D80D294D-53B0-429B-9FE4-66D60D304A87}" type="pres">
      <dgm:prSet presAssocID="{1146B751-E198-4FBA-9361-43DDC7BD2E2C}" presName="childNode" presStyleLbl="node1" presStyleIdx="4" presStyleCnt="8" custScaleX="11762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075E8C6-9F35-4883-BACD-6D2629E11002}" type="pres">
      <dgm:prSet presAssocID="{1146B751-E198-4FBA-9361-43DDC7BD2E2C}" presName="aSpace2" presStyleCnt="0"/>
      <dgm:spPr/>
    </dgm:pt>
    <dgm:pt modelId="{5307DECA-9762-4AFC-B192-324ECF3B79B4}" type="pres">
      <dgm:prSet presAssocID="{91D4D471-608B-45EF-BADC-E66D4B0B5749}" presName="childNode" presStyleLbl="node1" presStyleIdx="5" presStyleCnt="8" custScaleX="11762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0FB2E67-7AE2-4DC7-BC80-F74C55047499}" type="pres">
      <dgm:prSet presAssocID="{91D4D471-608B-45EF-BADC-E66D4B0B5749}" presName="aSpace2" presStyleCnt="0"/>
      <dgm:spPr/>
    </dgm:pt>
    <dgm:pt modelId="{76AA67B0-92E0-49BD-99F7-7B2D5D70B182}" type="pres">
      <dgm:prSet presAssocID="{E713FD00-E31E-4666-886D-D2F087C66440}" presName="childNode" presStyleLbl="node1" presStyleIdx="6" presStyleCnt="8" custScaleX="11762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4AC884AB-D88F-497E-B634-C1124B3C3649}" type="pres">
      <dgm:prSet presAssocID="{E713FD00-E31E-4666-886D-D2F087C66440}" presName="aSpace2" presStyleCnt="0"/>
      <dgm:spPr/>
    </dgm:pt>
    <dgm:pt modelId="{94A9F06C-6D50-4353-8C88-F0A94C4B3FA5}" type="pres">
      <dgm:prSet presAssocID="{94E38ED6-3FC4-42AB-9C20-6F73873CC67A}" presName="childNode" presStyleLbl="node1" presStyleIdx="7" presStyleCnt="8" custScaleX="11762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F0A2C0D4-9ED9-46BB-9E68-421D3A102218}" type="presOf" srcId="{E713FD00-E31E-4666-886D-D2F087C66440}" destId="{76AA67B0-92E0-49BD-99F7-7B2D5D70B182}" srcOrd="0" destOrd="0" presId="urn:microsoft.com/office/officeart/2005/8/layout/lProcess2"/>
    <dgm:cxn modelId="{63DD2BCF-A66A-4F88-BBD5-C9DFE5505844}" type="presOf" srcId="{BFBB904B-5C21-4E84-98D4-1ABA55F68972}" destId="{E6671B43-A81E-43BA-BB6B-7F801FF43910}" srcOrd="0" destOrd="0" presId="urn:microsoft.com/office/officeart/2005/8/layout/lProcess2"/>
    <dgm:cxn modelId="{41121C19-06C9-483B-B298-95130031F5F8}" type="presOf" srcId="{698E6F8C-8161-4FA1-BDFA-24AEFF1D6DA8}" destId="{5F222D8B-D9E3-4A9D-963B-57847CC05C36}" srcOrd="0" destOrd="0" presId="urn:microsoft.com/office/officeart/2005/8/layout/lProcess2"/>
    <dgm:cxn modelId="{FE344886-3961-4BB6-A3EC-4C66123C61CB}" srcId="{6111D0D2-CE20-4B8A-9BFE-4A09F7CDE5BF}" destId="{94E38ED6-3FC4-42AB-9C20-6F73873CC67A}" srcOrd="3" destOrd="0" parTransId="{B0F7B7FD-44FA-4413-BD27-C3028AA73823}" sibTransId="{C2959D5F-4F74-4A98-8C43-96BEFDA75F92}"/>
    <dgm:cxn modelId="{0401C45F-8587-4A0F-8A11-DBFC8C222D22}" type="presOf" srcId="{94E38ED6-3FC4-42AB-9C20-6F73873CC67A}" destId="{94A9F06C-6D50-4353-8C88-F0A94C4B3FA5}" srcOrd="0" destOrd="0" presId="urn:microsoft.com/office/officeart/2005/8/layout/lProcess2"/>
    <dgm:cxn modelId="{0083DBE4-BD7F-4A36-92D3-B74DD4F08CA6}" type="presOf" srcId="{BFBB904B-5C21-4E84-98D4-1ABA55F68972}" destId="{929E56A5-56AA-4F3E-BED4-B4017DD9333D}" srcOrd="1" destOrd="0" presId="urn:microsoft.com/office/officeart/2005/8/layout/lProcess2"/>
    <dgm:cxn modelId="{E136E1D8-3B0A-4BFF-8726-8E533B566865}" srcId="{6111D0D2-CE20-4B8A-9BFE-4A09F7CDE5BF}" destId="{91D4D471-608B-45EF-BADC-E66D4B0B5749}" srcOrd="1" destOrd="0" parTransId="{EEB8F236-0ED4-4347-ADAC-CB4CECBCE642}" sibTransId="{0C015272-1327-4871-89C1-9311EECC7B04}"/>
    <dgm:cxn modelId="{C0F7198D-AA10-4D3A-8864-A1C17C1EFDDE}" srcId="{BFBB904B-5C21-4E84-98D4-1ABA55F68972}" destId="{330B1B23-FAFD-4F08-AC03-50E460F94065}" srcOrd="3" destOrd="0" parTransId="{3BA4D703-0CCD-4781-A3AF-821AB36FBCD0}" sibTransId="{DEAAC0D5-5E7F-4021-8597-3C6B81BD0906}"/>
    <dgm:cxn modelId="{9176C95D-B813-4825-A4E1-7B381B4DFD0E}" type="presOf" srcId="{1146B751-E198-4FBA-9361-43DDC7BD2E2C}" destId="{D80D294D-53B0-429B-9FE4-66D60D304A87}" srcOrd="0" destOrd="0" presId="urn:microsoft.com/office/officeart/2005/8/layout/lProcess2"/>
    <dgm:cxn modelId="{7628C624-D31F-4CD2-9088-76519DEF57AD}" type="presOf" srcId="{330B1B23-FAFD-4F08-AC03-50E460F94065}" destId="{066AFF6A-EC53-47EA-901F-0DE5B1849ED5}" srcOrd="0" destOrd="0" presId="urn:microsoft.com/office/officeart/2005/8/layout/lProcess2"/>
    <dgm:cxn modelId="{6F26AA18-791E-4496-A128-93BB77F62454}" srcId="{0EE748DE-D279-47E3-AC47-BDF5265BFDE8}" destId="{6111D0D2-CE20-4B8A-9BFE-4A09F7CDE5BF}" srcOrd="1" destOrd="0" parTransId="{59C5A3E1-8432-46AD-86A4-F2A90149973D}" sibTransId="{C7B948BB-2460-4D29-9FBF-34E34F9C1640}"/>
    <dgm:cxn modelId="{5BF4AF8C-553D-4399-ACAD-7A51B04D18CD}" srcId="{0EE748DE-D279-47E3-AC47-BDF5265BFDE8}" destId="{BFBB904B-5C21-4E84-98D4-1ABA55F68972}" srcOrd="0" destOrd="0" parTransId="{F023DAA8-0E65-4CDC-86DB-52B485A95EA1}" sibTransId="{D42A02AC-71DF-4A3D-9225-37668EFA32DB}"/>
    <dgm:cxn modelId="{7C47EAB9-C134-458D-9557-D7720CA15A01}" type="presOf" srcId="{91D4D471-608B-45EF-BADC-E66D4B0B5749}" destId="{5307DECA-9762-4AFC-B192-324ECF3B79B4}" srcOrd="0" destOrd="0" presId="urn:microsoft.com/office/officeart/2005/8/layout/lProcess2"/>
    <dgm:cxn modelId="{6F267879-D09C-42A0-8D64-1FB6FC3F6F39}" srcId="{BFBB904B-5C21-4E84-98D4-1ABA55F68972}" destId="{942AD039-B3D3-4030-B6F8-A6C614DB39DA}" srcOrd="1" destOrd="0" parTransId="{21E127A2-9AF4-4087-AF7B-35F8984FC277}" sibTransId="{2D28F6BB-CFCD-4EBC-BF14-3C8230449D39}"/>
    <dgm:cxn modelId="{1F33ACD6-EF72-459F-912D-7C90518DCA30}" srcId="{BFBB904B-5C21-4E84-98D4-1ABA55F68972}" destId="{698E6F8C-8161-4FA1-BDFA-24AEFF1D6DA8}" srcOrd="0" destOrd="0" parTransId="{BC2FD2D6-A376-4A83-BA91-6D2DFB17932E}" sibTransId="{0603EE8B-864D-4E8C-A333-0D4218F51463}"/>
    <dgm:cxn modelId="{A27E0EB4-DD18-40C7-8ADF-428A2CF6A788}" type="presOf" srcId="{0EE748DE-D279-47E3-AC47-BDF5265BFDE8}" destId="{161C065A-BDAC-43EF-8FF2-1C96C666A1D2}" srcOrd="0" destOrd="0" presId="urn:microsoft.com/office/officeart/2005/8/layout/lProcess2"/>
    <dgm:cxn modelId="{54F7ADCB-9F9C-4147-B968-D2A8334E5920}" srcId="{6111D0D2-CE20-4B8A-9BFE-4A09F7CDE5BF}" destId="{1146B751-E198-4FBA-9361-43DDC7BD2E2C}" srcOrd="0" destOrd="0" parTransId="{E8668107-84B0-4B8C-A07D-BE05D97F303D}" sibTransId="{3D2C34DB-1B7B-4B82-A948-28BE5C3EAB0C}"/>
    <dgm:cxn modelId="{2C2E7236-2738-4563-BE33-2618CCC86470}" type="presOf" srcId="{942AD039-B3D3-4030-B6F8-A6C614DB39DA}" destId="{20EFB035-F958-4811-B1E2-4F97739957DF}" srcOrd="0" destOrd="0" presId="urn:microsoft.com/office/officeart/2005/8/layout/lProcess2"/>
    <dgm:cxn modelId="{15BE1D91-8E9C-4FED-BC4E-826FC463178C}" srcId="{6111D0D2-CE20-4B8A-9BFE-4A09F7CDE5BF}" destId="{E713FD00-E31E-4666-886D-D2F087C66440}" srcOrd="2" destOrd="0" parTransId="{2BC711FA-F66E-4A43-BF5F-7F5860FFA860}" sibTransId="{DB04B6A3-A756-4BFA-9BDE-F77219CF1383}"/>
    <dgm:cxn modelId="{C86C3582-5EE7-4D9E-80B8-06B7BE8318B7}" type="presOf" srcId="{6111D0D2-CE20-4B8A-9BFE-4A09F7CDE5BF}" destId="{6DE46475-719D-4F4A-B8AA-D660D2F38A1A}" srcOrd="0" destOrd="0" presId="urn:microsoft.com/office/officeart/2005/8/layout/lProcess2"/>
    <dgm:cxn modelId="{FD115780-D0EF-47E1-A5B7-1172F0D1FFD3}" type="presOf" srcId="{9B2A6C85-332E-4711-A5AE-2FBA810673C3}" destId="{FBBFBB28-99A1-4C66-8A80-5F3453B56171}" srcOrd="0" destOrd="0" presId="urn:microsoft.com/office/officeart/2005/8/layout/lProcess2"/>
    <dgm:cxn modelId="{60C18272-0052-4FE2-8160-F738B7B7D7CB}" type="presOf" srcId="{6111D0D2-CE20-4B8A-9BFE-4A09F7CDE5BF}" destId="{8B1AE204-6D0C-405A-97E9-BB496C3F13B1}" srcOrd="1" destOrd="0" presId="urn:microsoft.com/office/officeart/2005/8/layout/lProcess2"/>
    <dgm:cxn modelId="{D26621DA-3AFA-499B-9BD6-9E1482AF7DD8}" srcId="{BFBB904B-5C21-4E84-98D4-1ABA55F68972}" destId="{9B2A6C85-332E-4711-A5AE-2FBA810673C3}" srcOrd="2" destOrd="0" parTransId="{B5B0A09F-FB69-4B25-BD2E-32A5A684B85C}" sibTransId="{EA138806-8311-46AE-BC0E-27EAE56379B7}"/>
    <dgm:cxn modelId="{F3313E91-2688-43D8-9596-7C68CA88092E}" type="presParOf" srcId="{161C065A-BDAC-43EF-8FF2-1C96C666A1D2}" destId="{857A791E-731B-406D-ABE7-A3BCF14A3D44}" srcOrd="0" destOrd="0" presId="urn:microsoft.com/office/officeart/2005/8/layout/lProcess2"/>
    <dgm:cxn modelId="{5BF86BDA-D68D-4620-BE33-5321BF73EC9A}" type="presParOf" srcId="{857A791E-731B-406D-ABE7-A3BCF14A3D44}" destId="{E6671B43-A81E-43BA-BB6B-7F801FF43910}" srcOrd="0" destOrd="0" presId="urn:microsoft.com/office/officeart/2005/8/layout/lProcess2"/>
    <dgm:cxn modelId="{2C794A22-3475-49A7-BFC1-9EF5DBD4948E}" type="presParOf" srcId="{857A791E-731B-406D-ABE7-A3BCF14A3D44}" destId="{929E56A5-56AA-4F3E-BED4-B4017DD9333D}" srcOrd="1" destOrd="0" presId="urn:microsoft.com/office/officeart/2005/8/layout/lProcess2"/>
    <dgm:cxn modelId="{CBDCE519-05D2-4C9D-8589-22119B32DECB}" type="presParOf" srcId="{857A791E-731B-406D-ABE7-A3BCF14A3D44}" destId="{B3D3F86C-7382-4D91-BC1F-B32E28909D7E}" srcOrd="2" destOrd="0" presId="urn:microsoft.com/office/officeart/2005/8/layout/lProcess2"/>
    <dgm:cxn modelId="{2348126B-1A92-4399-A6D7-F61E3A14892B}" type="presParOf" srcId="{B3D3F86C-7382-4D91-BC1F-B32E28909D7E}" destId="{2794DB0D-9DAE-46C8-B6D1-3837FB9D8BAC}" srcOrd="0" destOrd="0" presId="urn:microsoft.com/office/officeart/2005/8/layout/lProcess2"/>
    <dgm:cxn modelId="{830C7706-9B10-48A3-B11C-E85E108839A2}" type="presParOf" srcId="{2794DB0D-9DAE-46C8-B6D1-3837FB9D8BAC}" destId="{5F222D8B-D9E3-4A9D-963B-57847CC05C36}" srcOrd="0" destOrd="0" presId="urn:microsoft.com/office/officeart/2005/8/layout/lProcess2"/>
    <dgm:cxn modelId="{9A2ECD8B-7DD8-4A6C-BED9-F1B1CE6D1ACA}" type="presParOf" srcId="{2794DB0D-9DAE-46C8-B6D1-3837FB9D8BAC}" destId="{E2834AD7-7AFE-484C-BCC8-88FC57FC7399}" srcOrd="1" destOrd="0" presId="urn:microsoft.com/office/officeart/2005/8/layout/lProcess2"/>
    <dgm:cxn modelId="{7D61733A-C63A-4D76-B422-08C2955C833D}" type="presParOf" srcId="{2794DB0D-9DAE-46C8-B6D1-3837FB9D8BAC}" destId="{20EFB035-F958-4811-B1E2-4F97739957DF}" srcOrd="2" destOrd="0" presId="urn:microsoft.com/office/officeart/2005/8/layout/lProcess2"/>
    <dgm:cxn modelId="{2525FBBE-28C5-477D-991C-BEECD673E7D7}" type="presParOf" srcId="{2794DB0D-9DAE-46C8-B6D1-3837FB9D8BAC}" destId="{0E41C52B-7D3D-4E0E-94E8-F2AF8E2E42E2}" srcOrd="3" destOrd="0" presId="urn:microsoft.com/office/officeart/2005/8/layout/lProcess2"/>
    <dgm:cxn modelId="{8E009CC8-4744-424D-8DDF-26012D4187F8}" type="presParOf" srcId="{2794DB0D-9DAE-46C8-B6D1-3837FB9D8BAC}" destId="{FBBFBB28-99A1-4C66-8A80-5F3453B56171}" srcOrd="4" destOrd="0" presId="urn:microsoft.com/office/officeart/2005/8/layout/lProcess2"/>
    <dgm:cxn modelId="{1C8AFF6C-4C4F-4373-A756-872A8BA99A16}" type="presParOf" srcId="{2794DB0D-9DAE-46C8-B6D1-3837FB9D8BAC}" destId="{877297B8-B3B7-4021-B60A-1CEEAE988B1A}" srcOrd="5" destOrd="0" presId="urn:microsoft.com/office/officeart/2005/8/layout/lProcess2"/>
    <dgm:cxn modelId="{0CFB76E3-7846-4A29-82FC-9DD32E652BAC}" type="presParOf" srcId="{2794DB0D-9DAE-46C8-B6D1-3837FB9D8BAC}" destId="{066AFF6A-EC53-47EA-901F-0DE5B1849ED5}" srcOrd="6" destOrd="0" presId="urn:microsoft.com/office/officeart/2005/8/layout/lProcess2"/>
    <dgm:cxn modelId="{1505F33C-496C-4114-B200-36C0499F6199}" type="presParOf" srcId="{161C065A-BDAC-43EF-8FF2-1C96C666A1D2}" destId="{95CF2AA5-3ACD-4F16-80A2-0F9AC00F1C81}" srcOrd="1" destOrd="0" presId="urn:microsoft.com/office/officeart/2005/8/layout/lProcess2"/>
    <dgm:cxn modelId="{200848B1-EAEC-4460-B9D1-9E13AA995C10}" type="presParOf" srcId="{161C065A-BDAC-43EF-8FF2-1C96C666A1D2}" destId="{0DDD8ABA-7383-4969-A700-718F32B84DFB}" srcOrd="2" destOrd="0" presId="urn:microsoft.com/office/officeart/2005/8/layout/lProcess2"/>
    <dgm:cxn modelId="{D257928B-24FB-49C3-8C95-CCAE468C221E}" type="presParOf" srcId="{0DDD8ABA-7383-4969-A700-718F32B84DFB}" destId="{6DE46475-719D-4F4A-B8AA-D660D2F38A1A}" srcOrd="0" destOrd="0" presId="urn:microsoft.com/office/officeart/2005/8/layout/lProcess2"/>
    <dgm:cxn modelId="{1A11DCC8-3BAF-40B0-9947-F100A7173DF5}" type="presParOf" srcId="{0DDD8ABA-7383-4969-A700-718F32B84DFB}" destId="{8B1AE204-6D0C-405A-97E9-BB496C3F13B1}" srcOrd="1" destOrd="0" presId="urn:microsoft.com/office/officeart/2005/8/layout/lProcess2"/>
    <dgm:cxn modelId="{A5F3F106-F97C-4E2E-BF6F-89EEF584EF02}" type="presParOf" srcId="{0DDD8ABA-7383-4969-A700-718F32B84DFB}" destId="{C326EB42-BCB4-43FE-BCF7-BB42FC55C4B1}" srcOrd="2" destOrd="0" presId="urn:microsoft.com/office/officeart/2005/8/layout/lProcess2"/>
    <dgm:cxn modelId="{A583803E-1A46-485F-878A-EFBB79A4417D}" type="presParOf" srcId="{C326EB42-BCB4-43FE-BCF7-BB42FC55C4B1}" destId="{5EEB6408-9DAF-4EC8-90CE-C0ED88BF1076}" srcOrd="0" destOrd="0" presId="urn:microsoft.com/office/officeart/2005/8/layout/lProcess2"/>
    <dgm:cxn modelId="{AAF025F5-1044-44CE-94B8-C1E4A15DDA2B}" type="presParOf" srcId="{5EEB6408-9DAF-4EC8-90CE-C0ED88BF1076}" destId="{D80D294D-53B0-429B-9FE4-66D60D304A87}" srcOrd="0" destOrd="0" presId="urn:microsoft.com/office/officeart/2005/8/layout/lProcess2"/>
    <dgm:cxn modelId="{5410D978-645C-40E7-82AB-43CA1331004D}" type="presParOf" srcId="{5EEB6408-9DAF-4EC8-90CE-C0ED88BF1076}" destId="{9075E8C6-9F35-4883-BACD-6D2629E11002}" srcOrd="1" destOrd="0" presId="urn:microsoft.com/office/officeart/2005/8/layout/lProcess2"/>
    <dgm:cxn modelId="{3C71C791-0406-4402-A040-5E26778061C9}" type="presParOf" srcId="{5EEB6408-9DAF-4EC8-90CE-C0ED88BF1076}" destId="{5307DECA-9762-4AFC-B192-324ECF3B79B4}" srcOrd="2" destOrd="0" presId="urn:microsoft.com/office/officeart/2005/8/layout/lProcess2"/>
    <dgm:cxn modelId="{D13EBFF5-AECD-48DA-A212-650B660B0D2E}" type="presParOf" srcId="{5EEB6408-9DAF-4EC8-90CE-C0ED88BF1076}" destId="{B0FB2E67-7AE2-4DC7-BC80-F74C55047499}" srcOrd="3" destOrd="0" presId="urn:microsoft.com/office/officeart/2005/8/layout/lProcess2"/>
    <dgm:cxn modelId="{E5E13F41-5910-4890-BE1A-90D22472E125}" type="presParOf" srcId="{5EEB6408-9DAF-4EC8-90CE-C0ED88BF1076}" destId="{76AA67B0-92E0-49BD-99F7-7B2D5D70B182}" srcOrd="4" destOrd="0" presId="urn:microsoft.com/office/officeart/2005/8/layout/lProcess2"/>
    <dgm:cxn modelId="{3657EC22-8A6E-464A-8FB4-6DEA3AB510A5}" type="presParOf" srcId="{5EEB6408-9DAF-4EC8-90CE-C0ED88BF1076}" destId="{4AC884AB-D88F-497E-B634-C1124B3C3649}" srcOrd="5" destOrd="0" presId="urn:microsoft.com/office/officeart/2005/8/layout/lProcess2"/>
    <dgm:cxn modelId="{9B852096-F6C3-464C-B63F-1FD4E31FA53A}" type="presParOf" srcId="{5EEB6408-9DAF-4EC8-90CE-C0ED88BF1076}" destId="{94A9F06C-6D50-4353-8C88-F0A94C4B3FA5}" srcOrd="6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DF49365-3465-4BAD-B691-17B6F07CFF67}" type="doc">
      <dgm:prSet loTypeId="urn:microsoft.com/office/officeart/2005/8/layout/hList3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s-CL"/>
        </a:p>
      </dgm:t>
    </dgm:pt>
    <dgm:pt modelId="{B3C6678D-BDCF-467C-8541-164E99CE13B0}">
      <dgm:prSet phldrT="[Texto]"/>
      <dgm:spPr/>
      <dgm:t>
        <a:bodyPr/>
        <a:lstStyle/>
        <a:p>
          <a:r>
            <a:rPr lang="es-CL" dirty="0" smtClean="0"/>
            <a:t>LOS GOBIERNOS LIBERALES IMPULSARON COMO EJES</a:t>
          </a:r>
          <a:endParaRPr lang="es-CL" dirty="0"/>
        </a:p>
      </dgm:t>
    </dgm:pt>
    <dgm:pt modelId="{36A2B88C-BF7C-4335-9FB2-5CF0F3AB45FF}" type="parTrans" cxnId="{64C3F5CC-252F-4B3B-9FE4-72E106070E19}">
      <dgm:prSet/>
      <dgm:spPr/>
      <dgm:t>
        <a:bodyPr/>
        <a:lstStyle/>
        <a:p>
          <a:endParaRPr lang="es-CL"/>
        </a:p>
      </dgm:t>
    </dgm:pt>
    <dgm:pt modelId="{8DEFD6F0-C765-4D99-98A0-2282A9F0D582}" type="sibTrans" cxnId="{64C3F5CC-252F-4B3B-9FE4-72E106070E19}">
      <dgm:prSet/>
      <dgm:spPr/>
      <dgm:t>
        <a:bodyPr/>
        <a:lstStyle/>
        <a:p>
          <a:endParaRPr lang="es-CL"/>
        </a:p>
      </dgm:t>
    </dgm:pt>
    <dgm:pt modelId="{1DBADC28-361E-4C71-945D-F67EA29F6093}">
      <dgm:prSet phldrT="[Texto]"/>
      <dgm:spPr/>
      <dgm:t>
        <a:bodyPr/>
        <a:lstStyle/>
        <a:p>
          <a:r>
            <a:rPr lang="es-CL" dirty="0" smtClean="0"/>
            <a:t>Reformas a la Constitución de 1833 para adecuarla a sus ideas políticas</a:t>
          </a:r>
          <a:endParaRPr lang="es-CL" dirty="0"/>
        </a:p>
      </dgm:t>
    </dgm:pt>
    <dgm:pt modelId="{1812DB2A-FA5C-4FA0-A747-33C35E6AC1CF}" type="parTrans" cxnId="{9D6CA745-CC29-4F8B-9E68-B633D78A0E17}">
      <dgm:prSet/>
      <dgm:spPr/>
      <dgm:t>
        <a:bodyPr/>
        <a:lstStyle/>
        <a:p>
          <a:endParaRPr lang="es-CL"/>
        </a:p>
      </dgm:t>
    </dgm:pt>
    <dgm:pt modelId="{4D807117-AFB1-4851-8D0F-7A2C1BAA399C}" type="sibTrans" cxnId="{9D6CA745-CC29-4F8B-9E68-B633D78A0E17}">
      <dgm:prSet/>
      <dgm:spPr/>
      <dgm:t>
        <a:bodyPr/>
        <a:lstStyle/>
        <a:p>
          <a:endParaRPr lang="es-CL"/>
        </a:p>
      </dgm:t>
    </dgm:pt>
    <dgm:pt modelId="{ACC5286F-E2B5-46FF-8D65-F657CDFC89DF}">
      <dgm:prSet phldrT="[Texto]"/>
      <dgm:spPr/>
      <dgm:t>
        <a:bodyPr/>
        <a:lstStyle/>
        <a:p>
          <a:r>
            <a:rPr lang="es-CL" dirty="0" smtClean="0"/>
            <a:t>La elaboración de las “Leyes Laicas”</a:t>
          </a:r>
          <a:endParaRPr lang="es-CL" dirty="0"/>
        </a:p>
      </dgm:t>
    </dgm:pt>
    <dgm:pt modelId="{4904C798-A724-417E-A98E-A59861A24AA2}" type="parTrans" cxnId="{6103AEC3-57BB-434B-86D2-45D38C8E0D64}">
      <dgm:prSet/>
      <dgm:spPr/>
      <dgm:t>
        <a:bodyPr/>
        <a:lstStyle/>
        <a:p>
          <a:endParaRPr lang="es-CL"/>
        </a:p>
      </dgm:t>
    </dgm:pt>
    <dgm:pt modelId="{3221D71A-B7BD-470E-B062-32E4C1B8F17E}" type="sibTrans" cxnId="{6103AEC3-57BB-434B-86D2-45D38C8E0D64}">
      <dgm:prSet/>
      <dgm:spPr/>
      <dgm:t>
        <a:bodyPr/>
        <a:lstStyle/>
        <a:p>
          <a:endParaRPr lang="es-CL"/>
        </a:p>
      </dgm:t>
    </dgm:pt>
    <dgm:pt modelId="{1AE69259-9889-4F95-A9E6-5BC516941D36}">
      <dgm:prSet phldrT="[Texto]"/>
      <dgm:spPr/>
      <dgm:t>
        <a:bodyPr/>
        <a:lstStyle/>
        <a:p>
          <a:r>
            <a:rPr lang="es-CL" dirty="0" smtClean="0"/>
            <a:t>Un proceso de expansión del territorio nacional</a:t>
          </a:r>
          <a:endParaRPr lang="es-CL" dirty="0"/>
        </a:p>
      </dgm:t>
    </dgm:pt>
    <dgm:pt modelId="{95195B5E-06CB-419D-8C67-01693AC9BAB1}" type="parTrans" cxnId="{E323E440-B778-44C6-B9DE-044C127452BE}">
      <dgm:prSet/>
      <dgm:spPr/>
      <dgm:t>
        <a:bodyPr/>
        <a:lstStyle/>
        <a:p>
          <a:endParaRPr lang="es-CL"/>
        </a:p>
      </dgm:t>
    </dgm:pt>
    <dgm:pt modelId="{964CB15A-32F3-475E-9705-B1E0F75D2459}" type="sibTrans" cxnId="{E323E440-B778-44C6-B9DE-044C127452BE}">
      <dgm:prSet/>
      <dgm:spPr/>
      <dgm:t>
        <a:bodyPr/>
        <a:lstStyle/>
        <a:p>
          <a:endParaRPr lang="es-CL"/>
        </a:p>
      </dgm:t>
    </dgm:pt>
    <dgm:pt modelId="{D4D0FFE6-3880-41EA-86EB-2ADE3860FC60}" type="pres">
      <dgm:prSet presAssocID="{9DF49365-3465-4BAD-B691-17B6F07CFF67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65505C98-8D64-47A5-A5B8-637C3A724042}" type="pres">
      <dgm:prSet presAssocID="{B3C6678D-BDCF-467C-8541-164E99CE13B0}" presName="roof" presStyleLbl="dkBgShp" presStyleIdx="0" presStyleCnt="2" custScaleY="45299"/>
      <dgm:spPr/>
      <dgm:t>
        <a:bodyPr/>
        <a:lstStyle/>
        <a:p>
          <a:endParaRPr lang="es-CL"/>
        </a:p>
      </dgm:t>
    </dgm:pt>
    <dgm:pt modelId="{41FBE63F-09F3-42D2-AB38-18B054B8F298}" type="pres">
      <dgm:prSet presAssocID="{B3C6678D-BDCF-467C-8541-164E99CE13B0}" presName="pillars" presStyleCnt="0"/>
      <dgm:spPr/>
      <dgm:t>
        <a:bodyPr/>
        <a:lstStyle/>
        <a:p>
          <a:endParaRPr lang="es-CL"/>
        </a:p>
      </dgm:t>
    </dgm:pt>
    <dgm:pt modelId="{43543C5E-45D0-4C04-9F02-C1A7D1F00BA9}" type="pres">
      <dgm:prSet presAssocID="{B3C6678D-BDCF-467C-8541-164E99CE13B0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5260FBD-B64B-45D0-BE6A-05A30F73E5FC}" type="pres">
      <dgm:prSet presAssocID="{ACC5286F-E2B5-46FF-8D65-F657CDFC89DF}" presName="pillarX" presStyleLbl="node1" presStyleIdx="1" presStyleCnt="3" custScaleX="95331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78399C3-9A9D-4EDE-B087-FC94C1E8EEFC}" type="pres">
      <dgm:prSet presAssocID="{1AE69259-9889-4F95-A9E6-5BC516941D36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F3A2346-F844-465D-BFDC-15FF269796D4}" type="pres">
      <dgm:prSet presAssocID="{B3C6678D-BDCF-467C-8541-164E99CE13B0}" presName="base" presStyleLbl="dkBgShp" presStyleIdx="1" presStyleCnt="2"/>
      <dgm:spPr/>
      <dgm:t>
        <a:bodyPr/>
        <a:lstStyle/>
        <a:p>
          <a:endParaRPr lang="es-CL"/>
        </a:p>
      </dgm:t>
    </dgm:pt>
  </dgm:ptLst>
  <dgm:cxnLst>
    <dgm:cxn modelId="{6103AEC3-57BB-434B-86D2-45D38C8E0D64}" srcId="{B3C6678D-BDCF-467C-8541-164E99CE13B0}" destId="{ACC5286F-E2B5-46FF-8D65-F657CDFC89DF}" srcOrd="1" destOrd="0" parTransId="{4904C798-A724-417E-A98E-A59861A24AA2}" sibTransId="{3221D71A-B7BD-470E-B062-32E4C1B8F17E}"/>
    <dgm:cxn modelId="{8F3D8DDA-9734-4A99-A970-CEB46101ACE9}" type="presOf" srcId="{1AE69259-9889-4F95-A9E6-5BC516941D36}" destId="{978399C3-9A9D-4EDE-B087-FC94C1E8EEFC}" srcOrd="0" destOrd="0" presId="urn:microsoft.com/office/officeart/2005/8/layout/hList3"/>
    <dgm:cxn modelId="{11FC3947-9753-4623-AC3D-FB5F072964E9}" type="presOf" srcId="{B3C6678D-BDCF-467C-8541-164E99CE13B0}" destId="{65505C98-8D64-47A5-A5B8-637C3A724042}" srcOrd="0" destOrd="0" presId="urn:microsoft.com/office/officeart/2005/8/layout/hList3"/>
    <dgm:cxn modelId="{E323E440-B778-44C6-B9DE-044C127452BE}" srcId="{B3C6678D-BDCF-467C-8541-164E99CE13B0}" destId="{1AE69259-9889-4F95-A9E6-5BC516941D36}" srcOrd="2" destOrd="0" parTransId="{95195B5E-06CB-419D-8C67-01693AC9BAB1}" sibTransId="{964CB15A-32F3-475E-9705-B1E0F75D2459}"/>
    <dgm:cxn modelId="{8A8C0759-6AAE-4AC1-B6E9-9D575526A814}" type="presOf" srcId="{9DF49365-3465-4BAD-B691-17B6F07CFF67}" destId="{D4D0FFE6-3880-41EA-86EB-2ADE3860FC60}" srcOrd="0" destOrd="0" presId="urn:microsoft.com/office/officeart/2005/8/layout/hList3"/>
    <dgm:cxn modelId="{6D55B9F0-920F-4DA2-A6DC-9C753C26CE97}" type="presOf" srcId="{ACC5286F-E2B5-46FF-8D65-F657CDFC89DF}" destId="{F5260FBD-B64B-45D0-BE6A-05A30F73E5FC}" srcOrd="0" destOrd="0" presId="urn:microsoft.com/office/officeart/2005/8/layout/hList3"/>
    <dgm:cxn modelId="{64C3F5CC-252F-4B3B-9FE4-72E106070E19}" srcId="{9DF49365-3465-4BAD-B691-17B6F07CFF67}" destId="{B3C6678D-BDCF-467C-8541-164E99CE13B0}" srcOrd="0" destOrd="0" parTransId="{36A2B88C-BF7C-4335-9FB2-5CF0F3AB45FF}" sibTransId="{8DEFD6F0-C765-4D99-98A0-2282A9F0D582}"/>
    <dgm:cxn modelId="{90D7D9FA-709A-4BB6-A4E9-C1DFCB6BB493}" type="presOf" srcId="{1DBADC28-361E-4C71-945D-F67EA29F6093}" destId="{43543C5E-45D0-4C04-9F02-C1A7D1F00BA9}" srcOrd="0" destOrd="0" presId="urn:microsoft.com/office/officeart/2005/8/layout/hList3"/>
    <dgm:cxn modelId="{9D6CA745-CC29-4F8B-9E68-B633D78A0E17}" srcId="{B3C6678D-BDCF-467C-8541-164E99CE13B0}" destId="{1DBADC28-361E-4C71-945D-F67EA29F6093}" srcOrd="0" destOrd="0" parTransId="{1812DB2A-FA5C-4FA0-A747-33C35E6AC1CF}" sibTransId="{4D807117-AFB1-4851-8D0F-7A2C1BAA399C}"/>
    <dgm:cxn modelId="{4BD5E8DF-FD21-484B-B7ED-DD5A4278ABD3}" type="presParOf" srcId="{D4D0FFE6-3880-41EA-86EB-2ADE3860FC60}" destId="{65505C98-8D64-47A5-A5B8-637C3A724042}" srcOrd="0" destOrd="0" presId="urn:microsoft.com/office/officeart/2005/8/layout/hList3"/>
    <dgm:cxn modelId="{C9361C3D-C5A1-4E42-A59C-72B6A39C7DAF}" type="presParOf" srcId="{D4D0FFE6-3880-41EA-86EB-2ADE3860FC60}" destId="{41FBE63F-09F3-42D2-AB38-18B054B8F298}" srcOrd="1" destOrd="0" presId="urn:microsoft.com/office/officeart/2005/8/layout/hList3"/>
    <dgm:cxn modelId="{6438B24C-764E-4478-B933-55DA6EE9A7E4}" type="presParOf" srcId="{41FBE63F-09F3-42D2-AB38-18B054B8F298}" destId="{43543C5E-45D0-4C04-9F02-C1A7D1F00BA9}" srcOrd="0" destOrd="0" presId="urn:microsoft.com/office/officeart/2005/8/layout/hList3"/>
    <dgm:cxn modelId="{8085F3F6-2486-44ED-B960-B285FB837A99}" type="presParOf" srcId="{41FBE63F-09F3-42D2-AB38-18B054B8F298}" destId="{F5260FBD-B64B-45D0-BE6A-05A30F73E5FC}" srcOrd="1" destOrd="0" presId="urn:microsoft.com/office/officeart/2005/8/layout/hList3"/>
    <dgm:cxn modelId="{6511DBFB-34F8-4AEA-ABE4-09994D6856B0}" type="presParOf" srcId="{41FBE63F-09F3-42D2-AB38-18B054B8F298}" destId="{978399C3-9A9D-4EDE-B087-FC94C1E8EEFC}" srcOrd="2" destOrd="0" presId="urn:microsoft.com/office/officeart/2005/8/layout/hList3"/>
    <dgm:cxn modelId="{910D79DD-2E4E-48D2-91CF-DCE55F18C3E8}" type="presParOf" srcId="{D4D0FFE6-3880-41EA-86EB-2ADE3860FC60}" destId="{1F3A2346-F844-465D-BFDC-15FF269796D4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93C2CC8-635E-4DB5-B66B-BCD721F31DD4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23020256-9E0C-4BDD-A375-7DE1D8619E9B}">
      <dgm:prSet phldrT="[Texto]" custT="1"/>
      <dgm:spPr/>
      <dgm:t>
        <a:bodyPr/>
        <a:lstStyle/>
        <a:p>
          <a:r>
            <a:rPr lang="es-CL" sz="2800" dirty="0" smtClean="0"/>
            <a:t>Para disminuir las atribuciones del Ejecutivo</a:t>
          </a:r>
          <a:endParaRPr lang="es-CL" sz="2800" dirty="0"/>
        </a:p>
      </dgm:t>
    </dgm:pt>
    <dgm:pt modelId="{5B81DF3E-9E68-4EDB-8658-9F475355E4CD}" type="parTrans" cxnId="{42D08E89-98F7-4CC8-B20D-2C9A31FF10C1}">
      <dgm:prSet/>
      <dgm:spPr/>
      <dgm:t>
        <a:bodyPr/>
        <a:lstStyle/>
        <a:p>
          <a:endParaRPr lang="es-CL"/>
        </a:p>
      </dgm:t>
    </dgm:pt>
    <dgm:pt modelId="{B22B1794-ADF9-4FA2-AA13-996685882355}" type="sibTrans" cxnId="{42D08E89-98F7-4CC8-B20D-2C9A31FF10C1}">
      <dgm:prSet/>
      <dgm:spPr/>
      <dgm:t>
        <a:bodyPr/>
        <a:lstStyle/>
        <a:p>
          <a:endParaRPr lang="es-CL"/>
        </a:p>
      </dgm:t>
    </dgm:pt>
    <dgm:pt modelId="{56926BD1-201D-48ED-9004-75A181EF6395}">
      <dgm:prSet phldrT="[Texto]" custT="1"/>
      <dgm:spPr/>
      <dgm:t>
        <a:bodyPr/>
        <a:lstStyle/>
        <a:p>
          <a:r>
            <a:rPr lang="es-ES" sz="1800" b="1" dirty="0" smtClean="0">
              <a:solidFill>
                <a:schemeClr val="bg1"/>
              </a:solidFill>
            </a:rPr>
            <a:t>Se prohibió la reelección inmediata del presidente de la República y el período presidencial se mantenía en cinco años</a:t>
          </a:r>
          <a:endParaRPr lang="es-CL" sz="1800" b="1" dirty="0">
            <a:solidFill>
              <a:schemeClr val="bg1"/>
            </a:solidFill>
          </a:endParaRPr>
        </a:p>
      </dgm:t>
    </dgm:pt>
    <dgm:pt modelId="{F78E0C80-EE4C-4A6D-A7CF-A1B083351C50}" type="parTrans" cxnId="{76E227C9-2F9F-45B9-908C-2A9BC93D8BDE}">
      <dgm:prSet/>
      <dgm:spPr/>
      <dgm:t>
        <a:bodyPr/>
        <a:lstStyle/>
        <a:p>
          <a:endParaRPr lang="es-CL"/>
        </a:p>
      </dgm:t>
    </dgm:pt>
    <dgm:pt modelId="{45ECC287-54C4-44B2-A160-2FD577FC0FAE}" type="sibTrans" cxnId="{76E227C9-2F9F-45B9-908C-2A9BC93D8BDE}">
      <dgm:prSet/>
      <dgm:spPr/>
      <dgm:t>
        <a:bodyPr/>
        <a:lstStyle/>
        <a:p>
          <a:endParaRPr lang="es-CL"/>
        </a:p>
      </dgm:t>
    </dgm:pt>
    <dgm:pt modelId="{97AF2552-6DBD-4E1F-AD64-2CF145BECAC2}">
      <dgm:prSet phldrT="[Texto]" custT="1"/>
      <dgm:spPr/>
      <dgm:t>
        <a:bodyPr/>
        <a:lstStyle/>
        <a:p>
          <a:r>
            <a:rPr lang="es-ES" sz="1800" b="1" dirty="0" smtClean="0">
              <a:solidFill>
                <a:schemeClr val="bg1"/>
              </a:solidFill>
            </a:rPr>
            <a:t>Disminuyen las facultades del Presidente de </a:t>
          </a:r>
          <a:r>
            <a:rPr lang="es-ES" sz="1800" b="1" dirty="0" smtClean="0">
              <a:solidFill>
                <a:schemeClr val="bg1"/>
              </a:solidFill>
            </a:rPr>
            <a:t>la República </a:t>
          </a:r>
          <a:r>
            <a:rPr lang="es-ES" sz="1800" b="1" dirty="0" smtClean="0">
              <a:solidFill>
                <a:schemeClr val="bg1"/>
              </a:solidFill>
            </a:rPr>
            <a:t>durante estados de excepción.</a:t>
          </a:r>
          <a:endParaRPr lang="es-CL" sz="1800" b="1" dirty="0">
            <a:solidFill>
              <a:schemeClr val="bg1"/>
            </a:solidFill>
          </a:endParaRPr>
        </a:p>
      </dgm:t>
    </dgm:pt>
    <dgm:pt modelId="{29B7BA99-24B9-470D-BAB8-D59DB0B3A7FE}" type="parTrans" cxnId="{73DBE092-2ADE-4A02-8D9D-4E7292F7DAF8}">
      <dgm:prSet/>
      <dgm:spPr/>
      <dgm:t>
        <a:bodyPr/>
        <a:lstStyle/>
        <a:p>
          <a:endParaRPr lang="es-CL"/>
        </a:p>
      </dgm:t>
    </dgm:pt>
    <dgm:pt modelId="{C9967B07-EB7A-487C-BB5E-038BA6044891}" type="sibTrans" cxnId="{73DBE092-2ADE-4A02-8D9D-4E7292F7DAF8}">
      <dgm:prSet/>
      <dgm:spPr/>
      <dgm:t>
        <a:bodyPr/>
        <a:lstStyle/>
        <a:p>
          <a:endParaRPr lang="es-CL"/>
        </a:p>
      </dgm:t>
    </dgm:pt>
    <dgm:pt modelId="{0D724DA0-6B93-49A4-9E0F-1C985FC0DB7F}">
      <dgm:prSet phldrT="[Texto]" custT="1"/>
      <dgm:spPr/>
      <dgm:t>
        <a:bodyPr/>
        <a:lstStyle/>
        <a:p>
          <a:r>
            <a:rPr lang="es-CL" sz="2800" dirty="0" smtClean="0"/>
            <a:t>Para aumentar las atribuciones del Legislativo</a:t>
          </a:r>
          <a:endParaRPr lang="es-CL" sz="2800" dirty="0"/>
        </a:p>
      </dgm:t>
    </dgm:pt>
    <dgm:pt modelId="{2A890AED-7183-4FCC-881C-62DF2F15DC61}" type="parTrans" cxnId="{CF2D16DE-3231-44A6-BC99-47192776547C}">
      <dgm:prSet/>
      <dgm:spPr/>
      <dgm:t>
        <a:bodyPr/>
        <a:lstStyle/>
        <a:p>
          <a:endParaRPr lang="es-CL"/>
        </a:p>
      </dgm:t>
    </dgm:pt>
    <dgm:pt modelId="{AEF3D57C-4294-480E-BC23-93CBA929E343}" type="sibTrans" cxnId="{CF2D16DE-3231-44A6-BC99-47192776547C}">
      <dgm:prSet/>
      <dgm:spPr/>
      <dgm:t>
        <a:bodyPr/>
        <a:lstStyle/>
        <a:p>
          <a:endParaRPr lang="es-CL"/>
        </a:p>
      </dgm:t>
    </dgm:pt>
    <dgm:pt modelId="{6CCD5276-F660-4A6D-978C-1DA3939F3193}">
      <dgm:prSet phldrT="[Texto]" custT="1"/>
      <dgm:spPr/>
      <dgm:t>
        <a:bodyPr/>
        <a:lstStyle/>
        <a:p>
          <a:r>
            <a:rPr lang="es-ES" sz="1800" b="1" dirty="0" smtClean="0">
              <a:solidFill>
                <a:schemeClr val="bg1"/>
              </a:solidFill>
            </a:rPr>
            <a:t>Los ministros que no cumplían adecuadamente sus funciones podían ser acusados por el Congreso.</a:t>
          </a:r>
          <a:endParaRPr lang="es-CL" sz="1800" b="1" dirty="0">
            <a:solidFill>
              <a:schemeClr val="bg1"/>
            </a:solidFill>
          </a:endParaRPr>
        </a:p>
      </dgm:t>
    </dgm:pt>
    <dgm:pt modelId="{5AE05DB4-51B3-40C9-8175-D1802CC377AE}" type="parTrans" cxnId="{A29AD49F-FC2A-4525-AD18-22564FFB45BE}">
      <dgm:prSet/>
      <dgm:spPr/>
      <dgm:t>
        <a:bodyPr/>
        <a:lstStyle/>
        <a:p>
          <a:endParaRPr lang="es-CL"/>
        </a:p>
      </dgm:t>
    </dgm:pt>
    <dgm:pt modelId="{8919860C-AC60-4674-A5B4-556B6DC25167}" type="sibTrans" cxnId="{A29AD49F-FC2A-4525-AD18-22564FFB45BE}">
      <dgm:prSet/>
      <dgm:spPr/>
      <dgm:t>
        <a:bodyPr/>
        <a:lstStyle/>
        <a:p>
          <a:endParaRPr lang="es-CL"/>
        </a:p>
      </dgm:t>
    </dgm:pt>
    <dgm:pt modelId="{2542ACB8-11F1-4C86-ACAA-AD3F5C4016DD}">
      <dgm:prSet phldrT="[Texto]" custT="1"/>
      <dgm:spPr/>
      <dgm:t>
        <a:bodyPr/>
        <a:lstStyle/>
        <a:p>
          <a:r>
            <a:rPr lang="es-ES" sz="1800" b="1" dirty="0" smtClean="0">
              <a:solidFill>
                <a:schemeClr val="bg1"/>
              </a:solidFill>
            </a:rPr>
            <a:t>Se rebajó el quórum para que sesionara el Congreso.</a:t>
          </a:r>
          <a:endParaRPr lang="es-CL" sz="1800" b="1" dirty="0">
            <a:solidFill>
              <a:schemeClr val="bg1"/>
            </a:solidFill>
          </a:endParaRPr>
        </a:p>
      </dgm:t>
    </dgm:pt>
    <dgm:pt modelId="{C1F3F6A1-AB12-431D-9874-F53EE1012019}" type="parTrans" cxnId="{0BB8F893-D815-4DD4-BFCC-C11E97E21E39}">
      <dgm:prSet/>
      <dgm:spPr/>
      <dgm:t>
        <a:bodyPr/>
        <a:lstStyle/>
        <a:p>
          <a:endParaRPr lang="es-CL"/>
        </a:p>
      </dgm:t>
    </dgm:pt>
    <dgm:pt modelId="{EAF147A8-9676-4E53-8711-D243CA080677}" type="sibTrans" cxnId="{0BB8F893-D815-4DD4-BFCC-C11E97E21E39}">
      <dgm:prSet/>
      <dgm:spPr/>
      <dgm:t>
        <a:bodyPr/>
        <a:lstStyle/>
        <a:p>
          <a:endParaRPr lang="es-CL"/>
        </a:p>
      </dgm:t>
    </dgm:pt>
    <dgm:pt modelId="{4625D4AA-1778-4E1C-A39A-4F04C9F463D0}">
      <dgm:prSet phldrT="[Texto]" custT="1"/>
      <dgm:spPr/>
      <dgm:t>
        <a:bodyPr/>
        <a:lstStyle/>
        <a:p>
          <a:r>
            <a:rPr lang="es-CL" sz="2800" dirty="0" smtClean="0"/>
            <a:t>Para ampliar los derechos de los ciudadanos</a:t>
          </a:r>
          <a:endParaRPr lang="es-CL" sz="2800" dirty="0"/>
        </a:p>
      </dgm:t>
    </dgm:pt>
    <dgm:pt modelId="{000F3966-93C7-4AAF-BA27-AF55E3AC5CBE}" type="parTrans" cxnId="{BEAAAB27-1ED7-4923-AE0F-88110570302E}">
      <dgm:prSet/>
      <dgm:spPr/>
      <dgm:t>
        <a:bodyPr/>
        <a:lstStyle/>
        <a:p>
          <a:endParaRPr lang="es-CL"/>
        </a:p>
      </dgm:t>
    </dgm:pt>
    <dgm:pt modelId="{0D991CAA-2433-4FCA-ACEA-9C4A99A0918E}" type="sibTrans" cxnId="{BEAAAB27-1ED7-4923-AE0F-88110570302E}">
      <dgm:prSet/>
      <dgm:spPr/>
      <dgm:t>
        <a:bodyPr/>
        <a:lstStyle/>
        <a:p>
          <a:endParaRPr lang="es-CL"/>
        </a:p>
      </dgm:t>
    </dgm:pt>
    <dgm:pt modelId="{DEB6B48F-9BE8-4A8E-B998-AC183E44112B}">
      <dgm:prSet phldrT="[Texto]" custT="1"/>
      <dgm:spPr/>
      <dgm:t>
        <a:bodyPr/>
        <a:lstStyle/>
        <a:p>
          <a:r>
            <a:rPr lang="es-ES" sz="1800" b="1" dirty="0" smtClean="0">
              <a:solidFill>
                <a:schemeClr val="bg1"/>
              </a:solidFill>
            </a:rPr>
            <a:t>Para </a:t>
          </a:r>
          <a:r>
            <a:rPr lang="es-ES" sz="1800" b="1" dirty="0" smtClean="0">
              <a:solidFill>
                <a:schemeClr val="bg1"/>
              </a:solidFill>
            </a:rPr>
            <a:t>ser </a:t>
          </a:r>
          <a:r>
            <a:rPr lang="es-ES" sz="1800" b="1" dirty="0" smtClean="0">
              <a:solidFill>
                <a:schemeClr val="bg1"/>
              </a:solidFill>
            </a:rPr>
            <a:t>ciudadano solo era necesario saber leer y escribir y se eliminó demostrar la posesión de bienes o riqueza</a:t>
          </a:r>
          <a:endParaRPr lang="es-CL" sz="1800" b="1" dirty="0">
            <a:solidFill>
              <a:schemeClr val="bg1"/>
            </a:solidFill>
          </a:endParaRPr>
        </a:p>
      </dgm:t>
    </dgm:pt>
    <dgm:pt modelId="{8EA9DD2F-93A4-41E5-A71C-30005245E97B}" type="parTrans" cxnId="{35584D95-1937-4D98-B72E-EF50B1126179}">
      <dgm:prSet/>
      <dgm:spPr/>
      <dgm:t>
        <a:bodyPr/>
        <a:lstStyle/>
        <a:p>
          <a:endParaRPr lang="es-CL"/>
        </a:p>
      </dgm:t>
    </dgm:pt>
    <dgm:pt modelId="{F9C04687-C425-4FDD-9ACE-093101368082}" type="sibTrans" cxnId="{35584D95-1937-4D98-B72E-EF50B1126179}">
      <dgm:prSet/>
      <dgm:spPr/>
      <dgm:t>
        <a:bodyPr/>
        <a:lstStyle/>
        <a:p>
          <a:endParaRPr lang="es-CL"/>
        </a:p>
      </dgm:t>
    </dgm:pt>
    <dgm:pt modelId="{0F37C9E4-7EB7-40F9-8C30-4398AD177B0F}">
      <dgm:prSet phldrT="[Texto]" custT="1"/>
      <dgm:spPr/>
      <dgm:t>
        <a:bodyPr/>
        <a:lstStyle/>
        <a:p>
          <a:r>
            <a:rPr lang="es-ES" sz="1800" b="1" dirty="0" smtClean="0"/>
            <a:t>El reconocimiento de derechos individuales como el derecho de reunión, el de asociación, la libertad de enseñanza y de imprenta.</a:t>
          </a:r>
          <a:r>
            <a:rPr lang="es-CL" sz="1800" b="1" dirty="0" smtClean="0"/>
            <a:t> </a:t>
          </a:r>
          <a:endParaRPr lang="es-CL" sz="1800" b="1" dirty="0"/>
        </a:p>
      </dgm:t>
    </dgm:pt>
    <dgm:pt modelId="{B20DB285-0236-43AF-93CC-9EB71FE0C4AC}" type="parTrans" cxnId="{50E4479A-49AE-42AB-9964-3DD5E5D243DF}">
      <dgm:prSet/>
      <dgm:spPr/>
      <dgm:t>
        <a:bodyPr/>
        <a:lstStyle/>
        <a:p>
          <a:endParaRPr lang="es-CL"/>
        </a:p>
      </dgm:t>
    </dgm:pt>
    <dgm:pt modelId="{434190E3-153C-4E5D-9429-BE6164BA7DAE}" type="sibTrans" cxnId="{50E4479A-49AE-42AB-9964-3DD5E5D243DF}">
      <dgm:prSet/>
      <dgm:spPr/>
      <dgm:t>
        <a:bodyPr/>
        <a:lstStyle/>
        <a:p>
          <a:endParaRPr lang="es-CL"/>
        </a:p>
      </dgm:t>
    </dgm:pt>
    <dgm:pt modelId="{ED414D20-F3C0-4639-9879-2EC6B76AF6BD}" type="pres">
      <dgm:prSet presAssocID="{A93C2CC8-635E-4DB5-B66B-BCD721F31DD4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6BC0EBDF-E043-4F9C-A6A0-47FF8C13A0AC}" type="pres">
      <dgm:prSet presAssocID="{23020256-9E0C-4BDD-A375-7DE1D8619E9B}" presName="compNode" presStyleCnt="0"/>
      <dgm:spPr/>
    </dgm:pt>
    <dgm:pt modelId="{2E2D9EEC-E9AC-40DA-B39D-3DCA714380CA}" type="pres">
      <dgm:prSet presAssocID="{23020256-9E0C-4BDD-A375-7DE1D8619E9B}" presName="aNode" presStyleLbl="bgShp" presStyleIdx="0" presStyleCnt="3"/>
      <dgm:spPr/>
      <dgm:t>
        <a:bodyPr/>
        <a:lstStyle/>
        <a:p>
          <a:endParaRPr lang="es-CL"/>
        </a:p>
      </dgm:t>
    </dgm:pt>
    <dgm:pt modelId="{4E9DBF16-3E7A-45C4-8FF2-1D9946D8A93E}" type="pres">
      <dgm:prSet presAssocID="{23020256-9E0C-4BDD-A375-7DE1D8619E9B}" presName="textNode" presStyleLbl="bgShp" presStyleIdx="0" presStyleCnt="3"/>
      <dgm:spPr/>
      <dgm:t>
        <a:bodyPr/>
        <a:lstStyle/>
        <a:p>
          <a:endParaRPr lang="es-CL"/>
        </a:p>
      </dgm:t>
    </dgm:pt>
    <dgm:pt modelId="{1BE3BBC2-0615-45CE-92DE-416F1F4AC3C0}" type="pres">
      <dgm:prSet presAssocID="{23020256-9E0C-4BDD-A375-7DE1D8619E9B}" presName="compChildNode" presStyleCnt="0"/>
      <dgm:spPr/>
    </dgm:pt>
    <dgm:pt modelId="{A5864068-5472-4902-B7A6-B08D833A0CFF}" type="pres">
      <dgm:prSet presAssocID="{23020256-9E0C-4BDD-A375-7DE1D8619E9B}" presName="theInnerList" presStyleCnt="0"/>
      <dgm:spPr/>
    </dgm:pt>
    <dgm:pt modelId="{423CE404-3222-48B1-A38E-E30CC8C10540}" type="pres">
      <dgm:prSet presAssocID="{56926BD1-201D-48ED-9004-75A181EF6395}" presName="childNode" presStyleLbl="node1" presStyleIdx="0" presStyleCnt="6" custScaleX="11629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A7ECA41D-D3AA-40A7-958C-6D817955FBE6}" type="pres">
      <dgm:prSet presAssocID="{56926BD1-201D-48ED-9004-75A181EF6395}" presName="aSpace2" presStyleCnt="0"/>
      <dgm:spPr/>
    </dgm:pt>
    <dgm:pt modelId="{D9AFC731-6053-4859-9B41-89E883FF7FDF}" type="pres">
      <dgm:prSet presAssocID="{97AF2552-6DBD-4E1F-AD64-2CF145BECAC2}" presName="childNode" presStyleLbl="node1" presStyleIdx="1" presStyleCnt="6" custScaleX="11629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FBA2500-C92C-472D-B070-BB78EDE2303E}" type="pres">
      <dgm:prSet presAssocID="{23020256-9E0C-4BDD-A375-7DE1D8619E9B}" presName="aSpace" presStyleCnt="0"/>
      <dgm:spPr/>
    </dgm:pt>
    <dgm:pt modelId="{FB4D8B3E-0B4C-495F-98DD-FBA1242BC0C0}" type="pres">
      <dgm:prSet presAssocID="{0D724DA0-6B93-49A4-9E0F-1C985FC0DB7F}" presName="compNode" presStyleCnt="0"/>
      <dgm:spPr/>
    </dgm:pt>
    <dgm:pt modelId="{A652A1B7-522D-40DC-82B0-2F899E80A73A}" type="pres">
      <dgm:prSet presAssocID="{0D724DA0-6B93-49A4-9E0F-1C985FC0DB7F}" presName="aNode" presStyleLbl="bgShp" presStyleIdx="1" presStyleCnt="3"/>
      <dgm:spPr/>
      <dgm:t>
        <a:bodyPr/>
        <a:lstStyle/>
        <a:p>
          <a:endParaRPr lang="es-CL"/>
        </a:p>
      </dgm:t>
    </dgm:pt>
    <dgm:pt modelId="{A10623C2-2C2A-4EC7-8679-A8B3396837E2}" type="pres">
      <dgm:prSet presAssocID="{0D724DA0-6B93-49A4-9E0F-1C985FC0DB7F}" presName="textNode" presStyleLbl="bgShp" presStyleIdx="1" presStyleCnt="3"/>
      <dgm:spPr/>
      <dgm:t>
        <a:bodyPr/>
        <a:lstStyle/>
        <a:p>
          <a:endParaRPr lang="es-CL"/>
        </a:p>
      </dgm:t>
    </dgm:pt>
    <dgm:pt modelId="{E3A8706B-47E2-4CF0-8E77-BE025DBCEE6C}" type="pres">
      <dgm:prSet presAssocID="{0D724DA0-6B93-49A4-9E0F-1C985FC0DB7F}" presName="compChildNode" presStyleCnt="0"/>
      <dgm:spPr/>
    </dgm:pt>
    <dgm:pt modelId="{F51FD150-7A97-4273-ADB1-5B8644FBE332}" type="pres">
      <dgm:prSet presAssocID="{0D724DA0-6B93-49A4-9E0F-1C985FC0DB7F}" presName="theInnerList" presStyleCnt="0"/>
      <dgm:spPr/>
    </dgm:pt>
    <dgm:pt modelId="{384CCFBC-B5A2-452B-AB4D-FFFAABAC2916}" type="pres">
      <dgm:prSet presAssocID="{6CCD5276-F660-4A6D-978C-1DA3939F3193}" presName="childNode" presStyleLbl="node1" presStyleIdx="2" presStyleCnt="6" custScaleX="11434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04407B6D-5A43-4BDC-87EC-E1AFAF5BCF0C}" type="pres">
      <dgm:prSet presAssocID="{6CCD5276-F660-4A6D-978C-1DA3939F3193}" presName="aSpace2" presStyleCnt="0"/>
      <dgm:spPr/>
    </dgm:pt>
    <dgm:pt modelId="{9E4C2C99-951A-4AB1-8CC5-5EF10FB134E1}" type="pres">
      <dgm:prSet presAssocID="{2542ACB8-11F1-4C86-ACAA-AD3F5C4016DD}" presName="childNode" presStyleLbl="node1" presStyleIdx="3" presStyleCnt="6" custScaleX="11434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AC6FA29-9058-4B8E-AD03-BB334BDADFF2}" type="pres">
      <dgm:prSet presAssocID="{0D724DA0-6B93-49A4-9E0F-1C985FC0DB7F}" presName="aSpace" presStyleCnt="0"/>
      <dgm:spPr/>
    </dgm:pt>
    <dgm:pt modelId="{F7008BCB-5FBD-4F0D-A70B-70BBF9AE4358}" type="pres">
      <dgm:prSet presAssocID="{4625D4AA-1778-4E1C-A39A-4F04C9F463D0}" presName="compNode" presStyleCnt="0"/>
      <dgm:spPr/>
    </dgm:pt>
    <dgm:pt modelId="{898FDB09-B94B-423B-83F8-5B329E715199}" type="pres">
      <dgm:prSet presAssocID="{4625D4AA-1778-4E1C-A39A-4F04C9F463D0}" presName="aNode" presStyleLbl="bgShp" presStyleIdx="2" presStyleCnt="3"/>
      <dgm:spPr/>
      <dgm:t>
        <a:bodyPr/>
        <a:lstStyle/>
        <a:p>
          <a:endParaRPr lang="es-CL"/>
        </a:p>
      </dgm:t>
    </dgm:pt>
    <dgm:pt modelId="{6DA9B89C-A06A-4653-83D6-202AB0F07119}" type="pres">
      <dgm:prSet presAssocID="{4625D4AA-1778-4E1C-A39A-4F04C9F463D0}" presName="textNode" presStyleLbl="bgShp" presStyleIdx="2" presStyleCnt="3"/>
      <dgm:spPr/>
      <dgm:t>
        <a:bodyPr/>
        <a:lstStyle/>
        <a:p>
          <a:endParaRPr lang="es-CL"/>
        </a:p>
      </dgm:t>
    </dgm:pt>
    <dgm:pt modelId="{D516EFC1-21F6-49B9-8AE6-AE2AE2F2E174}" type="pres">
      <dgm:prSet presAssocID="{4625D4AA-1778-4E1C-A39A-4F04C9F463D0}" presName="compChildNode" presStyleCnt="0"/>
      <dgm:spPr/>
    </dgm:pt>
    <dgm:pt modelId="{38882FBD-9118-4588-8069-B6E9BD4EA3F9}" type="pres">
      <dgm:prSet presAssocID="{4625D4AA-1778-4E1C-A39A-4F04C9F463D0}" presName="theInnerList" presStyleCnt="0"/>
      <dgm:spPr/>
    </dgm:pt>
    <dgm:pt modelId="{8E1577A9-FD90-49A2-B348-2D46689F4A03}" type="pres">
      <dgm:prSet presAssocID="{DEB6B48F-9BE8-4A8E-B998-AC183E44112B}" presName="childNode" presStyleLbl="node1" presStyleIdx="4" presStyleCnt="6" custScaleX="11239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571546AA-69AB-490E-B2C9-68625883A82B}" type="pres">
      <dgm:prSet presAssocID="{DEB6B48F-9BE8-4A8E-B998-AC183E44112B}" presName="aSpace2" presStyleCnt="0"/>
      <dgm:spPr/>
    </dgm:pt>
    <dgm:pt modelId="{5D43CD83-A9C7-44A0-B692-8279970404CA}" type="pres">
      <dgm:prSet presAssocID="{0F37C9E4-7EB7-40F9-8C30-4398AD177B0F}" presName="childNode" presStyleLbl="node1" presStyleIdx="5" presStyleCnt="6" custScaleX="11239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0BB8F893-D815-4DD4-BFCC-C11E97E21E39}" srcId="{0D724DA0-6B93-49A4-9E0F-1C985FC0DB7F}" destId="{2542ACB8-11F1-4C86-ACAA-AD3F5C4016DD}" srcOrd="1" destOrd="0" parTransId="{C1F3F6A1-AB12-431D-9874-F53EE1012019}" sibTransId="{EAF147A8-9676-4E53-8711-D243CA080677}"/>
    <dgm:cxn modelId="{D234E0BB-7549-4D5C-9076-418F3682BE68}" type="presOf" srcId="{97AF2552-6DBD-4E1F-AD64-2CF145BECAC2}" destId="{D9AFC731-6053-4859-9B41-89E883FF7FDF}" srcOrd="0" destOrd="0" presId="urn:microsoft.com/office/officeart/2005/8/layout/lProcess2"/>
    <dgm:cxn modelId="{50E4479A-49AE-42AB-9964-3DD5E5D243DF}" srcId="{4625D4AA-1778-4E1C-A39A-4F04C9F463D0}" destId="{0F37C9E4-7EB7-40F9-8C30-4398AD177B0F}" srcOrd="1" destOrd="0" parTransId="{B20DB285-0236-43AF-93CC-9EB71FE0C4AC}" sibTransId="{434190E3-153C-4E5D-9429-BE6164BA7DAE}"/>
    <dgm:cxn modelId="{8094A2EE-EBAF-4D1E-B860-850447920B1A}" type="presOf" srcId="{4625D4AA-1778-4E1C-A39A-4F04C9F463D0}" destId="{898FDB09-B94B-423B-83F8-5B329E715199}" srcOrd="0" destOrd="0" presId="urn:microsoft.com/office/officeart/2005/8/layout/lProcess2"/>
    <dgm:cxn modelId="{94DF3F3A-70D6-48FB-A845-484A6589162D}" type="presOf" srcId="{4625D4AA-1778-4E1C-A39A-4F04C9F463D0}" destId="{6DA9B89C-A06A-4653-83D6-202AB0F07119}" srcOrd="1" destOrd="0" presId="urn:microsoft.com/office/officeart/2005/8/layout/lProcess2"/>
    <dgm:cxn modelId="{1AC0C64B-961C-4C0E-A8B1-4CECB5E4A266}" type="presOf" srcId="{6CCD5276-F660-4A6D-978C-1DA3939F3193}" destId="{384CCFBC-B5A2-452B-AB4D-FFFAABAC2916}" srcOrd="0" destOrd="0" presId="urn:microsoft.com/office/officeart/2005/8/layout/lProcess2"/>
    <dgm:cxn modelId="{E7217C0B-EDFC-49C1-844C-0585FC219DB3}" type="presOf" srcId="{23020256-9E0C-4BDD-A375-7DE1D8619E9B}" destId="{2E2D9EEC-E9AC-40DA-B39D-3DCA714380CA}" srcOrd="0" destOrd="0" presId="urn:microsoft.com/office/officeart/2005/8/layout/lProcess2"/>
    <dgm:cxn modelId="{76E227C9-2F9F-45B9-908C-2A9BC93D8BDE}" srcId="{23020256-9E0C-4BDD-A375-7DE1D8619E9B}" destId="{56926BD1-201D-48ED-9004-75A181EF6395}" srcOrd="0" destOrd="0" parTransId="{F78E0C80-EE4C-4A6D-A7CF-A1B083351C50}" sibTransId="{45ECC287-54C4-44B2-A160-2FD577FC0FAE}"/>
    <dgm:cxn modelId="{BF230306-5F73-46E0-BBEE-431772B16B5F}" type="presOf" srcId="{A93C2CC8-635E-4DB5-B66B-BCD721F31DD4}" destId="{ED414D20-F3C0-4639-9879-2EC6B76AF6BD}" srcOrd="0" destOrd="0" presId="urn:microsoft.com/office/officeart/2005/8/layout/lProcess2"/>
    <dgm:cxn modelId="{C8A00E82-5E96-4DD9-987B-F3ACD6E225B1}" type="presOf" srcId="{0F37C9E4-7EB7-40F9-8C30-4398AD177B0F}" destId="{5D43CD83-A9C7-44A0-B692-8279970404CA}" srcOrd="0" destOrd="0" presId="urn:microsoft.com/office/officeart/2005/8/layout/lProcess2"/>
    <dgm:cxn modelId="{CF2D16DE-3231-44A6-BC99-47192776547C}" srcId="{A93C2CC8-635E-4DB5-B66B-BCD721F31DD4}" destId="{0D724DA0-6B93-49A4-9E0F-1C985FC0DB7F}" srcOrd="1" destOrd="0" parTransId="{2A890AED-7183-4FCC-881C-62DF2F15DC61}" sibTransId="{AEF3D57C-4294-480E-BC23-93CBA929E343}"/>
    <dgm:cxn modelId="{7F9946CB-08C2-46C3-9E3C-1A765B816344}" type="presOf" srcId="{23020256-9E0C-4BDD-A375-7DE1D8619E9B}" destId="{4E9DBF16-3E7A-45C4-8FF2-1D9946D8A93E}" srcOrd="1" destOrd="0" presId="urn:microsoft.com/office/officeart/2005/8/layout/lProcess2"/>
    <dgm:cxn modelId="{A29AD49F-FC2A-4525-AD18-22564FFB45BE}" srcId="{0D724DA0-6B93-49A4-9E0F-1C985FC0DB7F}" destId="{6CCD5276-F660-4A6D-978C-1DA3939F3193}" srcOrd="0" destOrd="0" parTransId="{5AE05DB4-51B3-40C9-8175-D1802CC377AE}" sibTransId="{8919860C-AC60-4674-A5B4-556B6DC25167}"/>
    <dgm:cxn modelId="{58797FB6-96E7-4909-BF48-A2494DC7CAB8}" type="presOf" srcId="{0D724DA0-6B93-49A4-9E0F-1C985FC0DB7F}" destId="{A10623C2-2C2A-4EC7-8679-A8B3396837E2}" srcOrd="1" destOrd="0" presId="urn:microsoft.com/office/officeart/2005/8/layout/lProcess2"/>
    <dgm:cxn modelId="{BEAAAB27-1ED7-4923-AE0F-88110570302E}" srcId="{A93C2CC8-635E-4DB5-B66B-BCD721F31DD4}" destId="{4625D4AA-1778-4E1C-A39A-4F04C9F463D0}" srcOrd="2" destOrd="0" parTransId="{000F3966-93C7-4AAF-BA27-AF55E3AC5CBE}" sibTransId="{0D991CAA-2433-4FCA-ACEA-9C4A99A0918E}"/>
    <dgm:cxn modelId="{E36F29B8-CD27-4B92-829D-9BEF6D0AD734}" type="presOf" srcId="{2542ACB8-11F1-4C86-ACAA-AD3F5C4016DD}" destId="{9E4C2C99-951A-4AB1-8CC5-5EF10FB134E1}" srcOrd="0" destOrd="0" presId="urn:microsoft.com/office/officeart/2005/8/layout/lProcess2"/>
    <dgm:cxn modelId="{42D08E89-98F7-4CC8-B20D-2C9A31FF10C1}" srcId="{A93C2CC8-635E-4DB5-B66B-BCD721F31DD4}" destId="{23020256-9E0C-4BDD-A375-7DE1D8619E9B}" srcOrd="0" destOrd="0" parTransId="{5B81DF3E-9E68-4EDB-8658-9F475355E4CD}" sibTransId="{B22B1794-ADF9-4FA2-AA13-996685882355}"/>
    <dgm:cxn modelId="{9E222B95-9431-4B8A-913B-34B278771C2B}" type="presOf" srcId="{DEB6B48F-9BE8-4A8E-B998-AC183E44112B}" destId="{8E1577A9-FD90-49A2-B348-2D46689F4A03}" srcOrd="0" destOrd="0" presId="urn:microsoft.com/office/officeart/2005/8/layout/lProcess2"/>
    <dgm:cxn modelId="{778B788A-09A8-4D5D-80E0-2170DCF13D2B}" type="presOf" srcId="{56926BD1-201D-48ED-9004-75A181EF6395}" destId="{423CE404-3222-48B1-A38E-E30CC8C10540}" srcOrd="0" destOrd="0" presId="urn:microsoft.com/office/officeart/2005/8/layout/lProcess2"/>
    <dgm:cxn modelId="{35584D95-1937-4D98-B72E-EF50B1126179}" srcId="{4625D4AA-1778-4E1C-A39A-4F04C9F463D0}" destId="{DEB6B48F-9BE8-4A8E-B998-AC183E44112B}" srcOrd="0" destOrd="0" parTransId="{8EA9DD2F-93A4-41E5-A71C-30005245E97B}" sibTransId="{F9C04687-C425-4FDD-9ACE-093101368082}"/>
    <dgm:cxn modelId="{CF981F6E-8394-4F44-A247-D2242D9752F8}" type="presOf" srcId="{0D724DA0-6B93-49A4-9E0F-1C985FC0DB7F}" destId="{A652A1B7-522D-40DC-82B0-2F899E80A73A}" srcOrd="0" destOrd="0" presId="urn:microsoft.com/office/officeart/2005/8/layout/lProcess2"/>
    <dgm:cxn modelId="{73DBE092-2ADE-4A02-8D9D-4E7292F7DAF8}" srcId="{23020256-9E0C-4BDD-A375-7DE1D8619E9B}" destId="{97AF2552-6DBD-4E1F-AD64-2CF145BECAC2}" srcOrd="1" destOrd="0" parTransId="{29B7BA99-24B9-470D-BAB8-D59DB0B3A7FE}" sibTransId="{C9967B07-EB7A-487C-BB5E-038BA6044891}"/>
    <dgm:cxn modelId="{8849F7F7-2DD0-416D-9CCC-07BA6C6F71D1}" type="presParOf" srcId="{ED414D20-F3C0-4639-9879-2EC6B76AF6BD}" destId="{6BC0EBDF-E043-4F9C-A6A0-47FF8C13A0AC}" srcOrd="0" destOrd="0" presId="urn:microsoft.com/office/officeart/2005/8/layout/lProcess2"/>
    <dgm:cxn modelId="{0C882FAD-D700-4750-A806-2C89EF7DAEC0}" type="presParOf" srcId="{6BC0EBDF-E043-4F9C-A6A0-47FF8C13A0AC}" destId="{2E2D9EEC-E9AC-40DA-B39D-3DCA714380CA}" srcOrd="0" destOrd="0" presId="urn:microsoft.com/office/officeart/2005/8/layout/lProcess2"/>
    <dgm:cxn modelId="{6ACB6978-CE83-464C-B4BA-05D3BE658BD9}" type="presParOf" srcId="{6BC0EBDF-E043-4F9C-A6A0-47FF8C13A0AC}" destId="{4E9DBF16-3E7A-45C4-8FF2-1D9946D8A93E}" srcOrd="1" destOrd="0" presId="urn:microsoft.com/office/officeart/2005/8/layout/lProcess2"/>
    <dgm:cxn modelId="{7EDC9001-BC6F-443D-8A6D-F9FAB893CBE9}" type="presParOf" srcId="{6BC0EBDF-E043-4F9C-A6A0-47FF8C13A0AC}" destId="{1BE3BBC2-0615-45CE-92DE-416F1F4AC3C0}" srcOrd="2" destOrd="0" presId="urn:microsoft.com/office/officeart/2005/8/layout/lProcess2"/>
    <dgm:cxn modelId="{93F89EDC-B47F-478A-A26C-8CF58390D308}" type="presParOf" srcId="{1BE3BBC2-0615-45CE-92DE-416F1F4AC3C0}" destId="{A5864068-5472-4902-B7A6-B08D833A0CFF}" srcOrd="0" destOrd="0" presId="urn:microsoft.com/office/officeart/2005/8/layout/lProcess2"/>
    <dgm:cxn modelId="{B8B6044A-324B-4A42-B372-CDA88F2CCE43}" type="presParOf" srcId="{A5864068-5472-4902-B7A6-B08D833A0CFF}" destId="{423CE404-3222-48B1-A38E-E30CC8C10540}" srcOrd="0" destOrd="0" presId="urn:microsoft.com/office/officeart/2005/8/layout/lProcess2"/>
    <dgm:cxn modelId="{7CB991F1-D983-4B25-87B5-9E8BF77C8784}" type="presParOf" srcId="{A5864068-5472-4902-B7A6-B08D833A0CFF}" destId="{A7ECA41D-D3AA-40A7-958C-6D817955FBE6}" srcOrd="1" destOrd="0" presId="urn:microsoft.com/office/officeart/2005/8/layout/lProcess2"/>
    <dgm:cxn modelId="{0FB15254-AFC3-47F8-AF62-F1273466E1FC}" type="presParOf" srcId="{A5864068-5472-4902-B7A6-B08D833A0CFF}" destId="{D9AFC731-6053-4859-9B41-89E883FF7FDF}" srcOrd="2" destOrd="0" presId="urn:microsoft.com/office/officeart/2005/8/layout/lProcess2"/>
    <dgm:cxn modelId="{024A9DC8-5F22-40EA-B5B2-3DD3A5539295}" type="presParOf" srcId="{ED414D20-F3C0-4639-9879-2EC6B76AF6BD}" destId="{6FBA2500-C92C-472D-B070-BB78EDE2303E}" srcOrd="1" destOrd="0" presId="urn:microsoft.com/office/officeart/2005/8/layout/lProcess2"/>
    <dgm:cxn modelId="{EF008252-D341-41E2-AD44-9517F14B48CE}" type="presParOf" srcId="{ED414D20-F3C0-4639-9879-2EC6B76AF6BD}" destId="{FB4D8B3E-0B4C-495F-98DD-FBA1242BC0C0}" srcOrd="2" destOrd="0" presId="urn:microsoft.com/office/officeart/2005/8/layout/lProcess2"/>
    <dgm:cxn modelId="{22E16667-D7A0-44B1-9E5A-F13CF2E54488}" type="presParOf" srcId="{FB4D8B3E-0B4C-495F-98DD-FBA1242BC0C0}" destId="{A652A1B7-522D-40DC-82B0-2F899E80A73A}" srcOrd="0" destOrd="0" presId="urn:microsoft.com/office/officeart/2005/8/layout/lProcess2"/>
    <dgm:cxn modelId="{B528191D-909C-40A8-8D49-FFFAEFCDB22A}" type="presParOf" srcId="{FB4D8B3E-0B4C-495F-98DD-FBA1242BC0C0}" destId="{A10623C2-2C2A-4EC7-8679-A8B3396837E2}" srcOrd="1" destOrd="0" presId="urn:microsoft.com/office/officeart/2005/8/layout/lProcess2"/>
    <dgm:cxn modelId="{42045A60-630E-4F09-A567-417D9BE7907D}" type="presParOf" srcId="{FB4D8B3E-0B4C-495F-98DD-FBA1242BC0C0}" destId="{E3A8706B-47E2-4CF0-8E77-BE025DBCEE6C}" srcOrd="2" destOrd="0" presId="urn:microsoft.com/office/officeart/2005/8/layout/lProcess2"/>
    <dgm:cxn modelId="{9ADA78AF-69BA-46F4-83D6-308622750E68}" type="presParOf" srcId="{E3A8706B-47E2-4CF0-8E77-BE025DBCEE6C}" destId="{F51FD150-7A97-4273-ADB1-5B8644FBE332}" srcOrd="0" destOrd="0" presId="urn:microsoft.com/office/officeart/2005/8/layout/lProcess2"/>
    <dgm:cxn modelId="{1539CBF3-2B87-41E3-A770-6EBCAB7C2BB4}" type="presParOf" srcId="{F51FD150-7A97-4273-ADB1-5B8644FBE332}" destId="{384CCFBC-B5A2-452B-AB4D-FFFAABAC2916}" srcOrd="0" destOrd="0" presId="urn:microsoft.com/office/officeart/2005/8/layout/lProcess2"/>
    <dgm:cxn modelId="{D82DD0CB-F6EA-421E-B194-FAB7B8F922DF}" type="presParOf" srcId="{F51FD150-7A97-4273-ADB1-5B8644FBE332}" destId="{04407B6D-5A43-4BDC-87EC-E1AFAF5BCF0C}" srcOrd="1" destOrd="0" presId="urn:microsoft.com/office/officeart/2005/8/layout/lProcess2"/>
    <dgm:cxn modelId="{B7699A33-C90D-4ED0-9244-4DE8D1B5ACB9}" type="presParOf" srcId="{F51FD150-7A97-4273-ADB1-5B8644FBE332}" destId="{9E4C2C99-951A-4AB1-8CC5-5EF10FB134E1}" srcOrd="2" destOrd="0" presId="urn:microsoft.com/office/officeart/2005/8/layout/lProcess2"/>
    <dgm:cxn modelId="{D63072EF-1C0E-4E92-9283-7F0D8EE63E49}" type="presParOf" srcId="{ED414D20-F3C0-4639-9879-2EC6B76AF6BD}" destId="{DAC6FA29-9058-4B8E-AD03-BB334BDADFF2}" srcOrd="3" destOrd="0" presId="urn:microsoft.com/office/officeart/2005/8/layout/lProcess2"/>
    <dgm:cxn modelId="{8364DAA9-51FC-4741-B6A8-FCE075CCEFAD}" type="presParOf" srcId="{ED414D20-F3C0-4639-9879-2EC6B76AF6BD}" destId="{F7008BCB-5FBD-4F0D-A70B-70BBF9AE4358}" srcOrd="4" destOrd="0" presId="urn:microsoft.com/office/officeart/2005/8/layout/lProcess2"/>
    <dgm:cxn modelId="{829AAE62-E69F-469F-AF21-AD24D11CCECA}" type="presParOf" srcId="{F7008BCB-5FBD-4F0D-A70B-70BBF9AE4358}" destId="{898FDB09-B94B-423B-83F8-5B329E715199}" srcOrd="0" destOrd="0" presId="urn:microsoft.com/office/officeart/2005/8/layout/lProcess2"/>
    <dgm:cxn modelId="{A0499BEE-55A5-4C43-BBCD-EF9D28289801}" type="presParOf" srcId="{F7008BCB-5FBD-4F0D-A70B-70BBF9AE4358}" destId="{6DA9B89C-A06A-4653-83D6-202AB0F07119}" srcOrd="1" destOrd="0" presId="urn:microsoft.com/office/officeart/2005/8/layout/lProcess2"/>
    <dgm:cxn modelId="{B5DA5A42-340A-46D2-97D9-FDD7A55C14B1}" type="presParOf" srcId="{F7008BCB-5FBD-4F0D-A70B-70BBF9AE4358}" destId="{D516EFC1-21F6-49B9-8AE6-AE2AE2F2E174}" srcOrd="2" destOrd="0" presId="urn:microsoft.com/office/officeart/2005/8/layout/lProcess2"/>
    <dgm:cxn modelId="{134AC6AE-F4BA-404B-9763-73AB415CD06A}" type="presParOf" srcId="{D516EFC1-21F6-49B9-8AE6-AE2AE2F2E174}" destId="{38882FBD-9118-4588-8069-B6E9BD4EA3F9}" srcOrd="0" destOrd="0" presId="urn:microsoft.com/office/officeart/2005/8/layout/lProcess2"/>
    <dgm:cxn modelId="{C463BC4F-15BD-41C0-BA0B-6193AF38950F}" type="presParOf" srcId="{38882FBD-9118-4588-8069-B6E9BD4EA3F9}" destId="{8E1577A9-FD90-49A2-B348-2D46689F4A03}" srcOrd="0" destOrd="0" presId="urn:microsoft.com/office/officeart/2005/8/layout/lProcess2"/>
    <dgm:cxn modelId="{335D41BD-2379-49F7-B5DD-2E63EA5442B1}" type="presParOf" srcId="{38882FBD-9118-4588-8069-B6E9BD4EA3F9}" destId="{571546AA-69AB-490E-B2C9-68625883A82B}" srcOrd="1" destOrd="0" presId="urn:microsoft.com/office/officeart/2005/8/layout/lProcess2"/>
    <dgm:cxn modelId="{81E51D02-9D15-4EA1-8D16-36931BDB60B8}" type="presParOf" srcId="{38882FBD-9118-4588-8069-B6E9BD4EA3F9}" destId="{5D43CD83-A9C7-44A0-B692-8279970404CA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312D8B-CD76-45DB-BFED-B0889B06F1EA}">
      <dsp:nvSpPr>
        <dsp:cNvPr id="0" name=""/>
        <dsp:cNvSpPr/>
      </dsp:nvSpPr>
      <dsp:spPr>
        <a:xfrm>
          <a:off x="0" y="0"/>
          <a:ext cx="9143995" cy="6624736"/>
        </a:xfrm>
        <a:prstGeom prst="rightArrow">
          <a:avLst/>
        </a:prstGeom>
        <a:solidFill>
          <a:schemeClr val="accent1">
            <a:tint val="5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B4DF70-9DA1-403C-AC95-09FD9DF39C2E}">
      <dsp:nvSpPr>
        <dsp:cNvPr id="0" name=""/>
        <dsp:cNvSpPr/>
      </dsp:nvSpPr>
      <dsp:spPr>
        <a:xfrm>
          <a:off x="1740" y="2000060"/>
          <a:ext cx="2770771" cy="2649894"/>
        </a:xfrm>
        <a:prstGeom prst="roundRect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 smtClean="0"/>
            <a:t>1823-1831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 smtClean="0"/>
            <a:t>Período de Organización Nacional o “Anarquía”</a:t>
          </a:r>
          <a:endParaRPr lang="es-CL" sz="2400" kern="1200" dirty="0"/>
        </a:p>
      </dsp:txBody>
      <dsp:txXfrm>
        <a:off x="131097" y="2129417"/>
        <a:ext cx="2512057" cy="2391180"/>
      </dsp:txXfrm>
    </dsp:sp>
    <dsp:sp modelId="{FBC9B3B3-22B9-481F-9AA3-EBF1A5241AF5}">
      <dsp:nvSpPr>
        <dsp:cNvPr id="0" name=""/>
        <dsp:cNvSpPr/>
      </dsp:nvSpPr>
      <dsp:spPr>
        <a:xfrm>
          <a:off x="2843808" y="2000060"/>
          <a:ext cx="2951323" cy="2649894"/>
        </a:xfrm>
        <a:prstGeom prst="roundRect">
          <a:avLst/>
        </a:prstGeom>
        <a:solidFill>
          <a:schemeClr val="accent1">
            <a:shade val="50000"/>
            <a:hueOff val="240958"/>
            <a:satOff val="-5040"/>
            <a:lumOff val="2804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 smtClean="0"/>
            <a:t>1831-1861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 smtClean="0"/>
            <a:t>República Conservadora  o Autoritaria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2400" kern="1200" dirty="0"/>
        </a:p>
      </dsp:txBody>
      <dsp:txXfrm>
        <a:off x="2973165" y="2129417"/>
        <a:ext cx="2692609" cy="2391180"/>
      </dsp:txXfrm>
    </dsp:sp>
    <dsp:sp modelId="{AEF185F1-CAB0-492F-9B3F-633E6CAF2B42}">
      <dsp:nvSpPr>
        <dsp:cNvPr id="0" name=""/>
        <dsp:cNvSpPr/>
      </dsp:nvSpPr>
      <dsp:spPr>
        <a:xfrm>
          <a:off x="5859706" y="2000060"/>
          <a:ext cx="2716434" cy="2649894"/>
        </a:xfrm>
        <a:prstGeom prst="roundRect">
          <a:avLst/>
        </a:prstGeom>
        <a:solidFill>
          <a:schemeClr val="accent1">
            <a:shade val="50000"/>
            <a:hueOff val="240958"/>
            <a:satOff val="-5040"/>
            <a:lumOff val="2804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3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1861-1891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3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República Liberal y Expansión Nacional</a:t>
          </a:r>
          <a:endParaRPr lang="es-CL" sz="3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989063" y="2129417"/>
        <a:ext cx="2457720" cy="23911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671B43-A81E-43BA-BB6B-7F801FF43910}">
      <dsp:nvSpPr>
        <dsp:cNvPr id="0" name=""/>
        <dsp:cNvSpPr/>
      </dsp:nvSpPr>
      <dsp:spPr>
        <a:xfrm>
          <a:off x="4468" y="0"/>
          <a:ext cx="4298821" cy="568863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3200" kern="1200" dirty="0" smtClean="0"/>
            <a:t>Durante la República Conservadora o Autoritaria</a:t>
          </a:r>
          <a:endParaRPr lang="es-CL" sz="3200" kern="1200" dirty="0"/>
        </a:p>
      </dsp:txBody>
      <dsp:txXfrm>
        <a:off x="4468" y="0"/>
        <a:ext cx="4298821" cy="1706589"/>
      </dsp:txXfrm>
    </dsp:sp>
    <dsp:sp modelId="{5F222D8B-D9E3-4A9D-963B-57847CC05C36}">
      <dsp:nvSpPr>
        <dsp:cNvPr id="0" name=""/>
        <dsp:cNvSpPr/>
      </dsp:nvSpPr>
      <dsp:spPr>
        <a:xfrm>
          <a:off x="144025" y="1706728"/>
          <a:ext cx="4019707" cy="82871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kern="1200" dirty="0" smtClean="0"/>
            <a:t>Gobierna el bando </a:t>
          </a:r>
          <a:r>
            <a:rPr lang="es-CL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conservador</a:t>
          </a:r>
          <a:endParaRPr lang="es-CL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68297" y="1731000"/>
        <a:ext cx="3971163" cy="780168"/>
      </dsp:txXfrm>
    </dsp:sp>
    <dsp:sp modelId="{20EFB035-F958-4811-B1E2-4F97739957DF}">
      <dsp:nvSpPr>
        <dsp:cNvPr id="0" name=""/>
        <dsp:cNvSpPr/>
      </dsp:nvSpPr>
      <dsp:spPr>
        <a:xfrm>
          <a:off x="144025" y="2662935"/>
          <a:ext cx="4019707" cy="82871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880" tIns="41910" rIns="55880" bIns="4191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CL" sz="2200" kern="1200" dirty="0" smtClean="0"/>
            <a:t>El </a:t>
          </a:r>
          <a:r>
            <a:rPr lang="es-CL" sz="2000" kern="1200" dirty="0" smtClean="0"/>
            <a:t>Estado</a:t>
          </a:r>
          <a:r>
            <a:rPr lang="es-CL" sz="2200" kern="1200" dirty="0" smtClean="0"/>
            <a:t> se organiza como una </a:t>
          </a:r>
          <a:r>
            <a:rPr lang="es-CL" sz="2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República Autoritaria</a:t>
          </a:r>
        </a:p>
      </dsp:txBody>
      <dsp:txXfrm>
        <a:off x="168297" y="2687207"/>
        <a:ext cx="3971163" cy="780168"/>
      </dsp:txXfrm>
    </dsp:sp>
    <dsp:sp modelId="{FBBFBB28-99A1-4C66-8A80-5F3453B56171}">
      <dsp:nvSpPr>
        <dsp:cNvPr id="0" name=""/>
        <dsp:cNvSpPr/>
      </dsp:nvSpPr>
      <dsp:spPr>
        <a:xfrm>
          <a:off x="131301" y="3619142"/>
          <a:ext cx="4045156" cy="82871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880" tIns="41910" rIns="55880" bIns="4191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CL" sz="2200" kern="1200" dirty="0" smtClean="0"/>
            <a:t>El </a:t>
          </a:r>
          <a:r>
            <a:rPr lang="es-CL" sz="2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Poder Ejecutivo </a:t>
          </a:r>
          <a:r>
            <a:rPr lang="es-CL" sz="2200" kern="1200" dirty="0" smtClean="0"/>
            <a:t>posee muchas atribuciones y autoridad</a:t>
          </a:r>
        </a:p>
      </dsp:txBody>
      <dsp:txXfrm>
        <a:off x="155573" y="3643414"/>
        <a:ext cx="3996612" cy="780168"/>
      </dsp:txXfrm>
    </dsp:sp>
    <dsp:sp modelId="{066AFF6A-EC53-47EA-901F-0DE5B1849ED5}">
      <dsp:nvSpPr>
        <dsp:cNvPr id="0" name=""/>
        <dsp:cNvSpPr/>
      </dsp:nvSpPr>
      <dsp:spPr>
        <a:xfrm>
          <a:off x="144025" y="4575348"/>
          <a:ext cx="4019707" cy="82871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 smtClean="0"/>
            <a:t>El </a:t>
          </a:r>
          <a:r>
            <a:rPr lang="es-CL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catolicismo</a:t>
          </a:r>
          <a:r>
            <a:rPr lang="es-CL" sz="2000" kern="1200" dirty="0" smtClean="0"/>
            <a:t> es la única religión permitida e influye fuertemente en la sociedad</a:t>
          </a:r>
          <a:endParaRPr lang="es-CL" sz="2000" kern="1200" dirty="0"/>
        </a:p>
      </dsp:txBody>
      <dsp:txXfrm>
        <a:off x="168297" y="4599620"/>
        <a:ext cx="3971163" cy="780168"/>
      </dsp:txXfrm>
    </dsp:sp>
    <dsp:sp modelId="{6DE46475-719D-4F4A-B8AA-D660D2F38A1A}">
      <dsp:nvSpPr>
        <dsp:cNvPr id="0" name=""/>
        <dsp:cNvSpPr/>
      </dsp:nvSpPr>
      <dsp:spPr>
        <a:xfrm>
          <a:off x="4625701" y="0"/>
          <a:ext cx="4298821" cy="568863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3400" kern="1200" dirty="0" smtClean="0"/>
            <a:t>Cambios políticos en el paso a la República Liberal</a:t>
          </a:r>
          <a:endParaRPr lang="es-CL" sz="3400" kern="1200" dirty="0"/>
        </a:p>
      </dsp:txBody>
      <dsp:txXfrm>
        <a:off x="4625701" y="0"/>
        <a:ext cx="4298821" cy="1706589"/>
      </dsp:txXfrm>
    </dsp:sp>
    <dsp:sp modelId="{D80D294D-53B0-429B-9FE4-66D60D304A87}">
      <dsp:nvSpPr>
        <dsp:cNvPr id="0" name=""/>
        <dsp:cNvSpPr/>
      </dsp:nvSpPr>
      <dsp:spPr>
        <a:xfrm>
          <a:off x="4752534" y="1706728"/>
          <a:ext cx="4045156" cy="82871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 smtClean="0"/>
            <a:t>Gobierna el Partido Liberal</a:t>
          </a:r>
          <a:endParaRPr lang="es-CL" sz="2400" kern="1200" dirty="0"/>
        </a:p>
      </dsp:txBody>
      <dsp:txXfrm>
        <a:off x="4776806" y="1731000"/>
        <a:ext cx="3996612" cy="780168"/>
      </dsp:txXfrm>
    </dsp:sp>
    <dsp:sp modelId="{5307DECA-9762-4AFC-B192-324ECF3B79B4}">
      <dsp:nvSpPr>
        <dsp:cNvPr id="0" name=""/>
        <dsp:cNvSpPr/>
      </dsp:nvSpPr>
      <dsp:spPr>
        <a:xfrm>
          <a:off x="4752534" y="2662935"/>
          <a:ext cx="4045156" cy="82871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 smtClean="0"/>
            <a:t>Se logra un equilibrio entre el Ejecutivo y el Legislativo</a:t>
          </a:r>
          <a:endParaRPr lang="es-CL" sz="2400" kern="1200" dirty="0"/>
        </a:p>
      </dsp:txBody>
      <dsp:txXfrm>
        <a:off x="4776806" y="2687207"/>
        <a:ext cx="3996612" cy="780168"/>
      </dsp:txXfrm>
    </dsp:sp>
    <dsp:sp modelId="{76AA67B0-92E0-49BD-99F7-7B2D5D70B182}">
      <dsp:nvSpPr>
        <dsp:cNvPr id="0" name=""/>
        <dsp:cNvSpPr/>
      </dsp:nvSpPr>
      <dsp:spPr>
        <a:xfrm>
          <a:off x="4752534" y="3619142"/>
          <a:ext cx="4045156" cy="82871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 smtClean="0"/>
            <a:t>Disminuye el poder del Ejecutivo</a:t>
          </a:r>
          <a:endParaRPr lang="es-CL" sz="2400" kern="1200" dirty="0"/>
        </a:p>
      </dsp:txBody>
      <dsp:txXfrm>
        <a:off x="4776806" y="3643414"/>
        <a:ext cx="3996612" cy="780168"/>
      </dsp:txXfrm>
    </dsp:sp>
    <dsp:sp modelId="{94A9F06C-6D50-4353-8C88-F0A94C4B3FA5}">
      <dsp:nvSpPr>
        <dsp:cNvPr id="0" name=""/>
        <dsp:cNvSpPr/>
      </dsp:nvSpPr>
      <dsp:spPr>
        <a:xfrm>
          <a:off x="4752534" y="4575348"/>
          <a:ext cx="4045156" cy="82871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 smtClean="0"/>
            <a:t>Se propone laicizar las instituciones públicas</a:t>
          </a:r>
          <a:endParaRPr lang="es-CL" sz="2400" kern="1200" dirty="0"/>
        </a:p>
      </dsp:txBody>
      <dsp:txXfrm>
        <a:off x="4776806" y="4599620"/>
        <a:ext cx="3996612" cy="78016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505C98-8D64-47A5-A5B8-637C3A724042}">
      <dsp:nvSpPr>
        <dsp:cNvPr id="0" name=""/>
        <dsp:cNvSpPr/>
      </dsp:nvSpPr>
      <dsp:spPr>
        <a:xfrm>
          <a:off x="0" y="230426"/>
          <a:ext cx="8928992" cy="763282"/>
        </a:xfrm>
        <a:prstGeom prst="rect">
          <a:avLst/>
        </a:prstGeom>
        <a:solidFill>
          <a:schemeClr val="accent5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3100" kern="1200" dirty="0" smtClean="0"/>
            <a:t>LOS GOBIERNOS LIBERALES IMPULSARON COMO EJES</a:t>
          </a:r>
          <a:endParaRPr lang="es-CL" sz="3100" kern="1200" dirty="0"/>
        </a:p>
      </dsp:txBody>
      <dsp:txXfrm>
        <a:off x="0" y="230426"/>
        <a:ext cx="8928992" cy="763282"/>
      </dsp:txXfrm>
    </dsp:sp>
    <dsp:sp modelId="{43543C5E-45D0-4C04-9F02-C1A7D1F00BA9}">
      <dsp:nvSpPr>
        <dsp:cNvPr id="0" name=""/>
        <dsp:cNvSpPr/>
      </dsp:nvSpPr>
      <dsp:spPr>
        <a:xfrm>
          <a:off x="2956" y="1454560"/>
          <a:ext cx="3021382" cy="353847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3800" kern="1200" dirty="0" smtClean="0"/>
            <a:t>Reformas a la Constitución de 1833 para adecuarla a sus ideas políticas</a:t>
          </a:r>
          <a:endParaRPr lang="es-CL" sz="3800" kern="1200" dirty="0"/>
        </a:p>
      </dsp:txBody>
      <dsp:txXfrm>
        <a:off x="2956" y="1454560"/>
        <a:ext cx="3021382" cy="3538473"/>
      </dsp:txXfrm>
    </dsp:sp>
    <dsp:sp modelId="{F5260FBD-B64B-45D0-BE6A-05A30F73E5FC}">
      <dsp:nvSpPr>
        <dsp:cNvPr id="0" name=""/>
        <dsp:cNvSpPr/>
      </dsp:nvSpPr>
      <dsp:spPr>
        <a:xfrm>
          <a:off x="3024338" y="1454560"/>
          <a:ext cx="2880314" cy="3538473"/>
        </a:xfrm>
        <a:prstGeom prst="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3800" kern="1200" dirty="0" smtClean="0"/>
            <a:t>La elaboración de las “Leyes Laicas”</a:t>
          </a:r>
          <a:endParaRPr lang="es-CL" sz="3800" kern="1200" dirty="0"/>
        </a:p>
      </dsp:txBody>
      <dsp:txXfrm>
        <a:off x="3024338" y="1454560"/>
        <a:ext cx="2880314" cy="3538473"/>
      </dsp:txXfrm>
    </dsp:sp>
    <dsp:sp modelId="{978399C3-9A9D-4EDE-B087-FC94C1E8EEFC}">
      <dsp:nvSpPr>
        <dsp:cNvPr id="0" name=""/>
        <dsp:cNvSpPr/>
      </dsp:nvSpPr>
      <dsp:spPr>
        <a:xfrm>
          <a:off x="5904653" y="1454560"/>
          <a:ext cx="3021382" cy="3538473"/>
        </a:xfrm>
        <a:prstGeom prst="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3800" kern="1200" dirty="0" smtClean="0"/>
            <a:t>Un proceso de expansión del territorio nacional</a:t>
          </a:r>
          <a:endParaRPr lang="es-CL" sz="3800" kern="1200" dirty="0"/>
        </a:p>
      </dsp:txBody>
      <dsp:txXfrm>
        <a:off x="5904653" y="1454560"/>
        <a:ext cx="3021382" cy="3538473"/>
      </dsp:txXfrm>
    </dsp:sp>
    <dsp:sp modelId="{1F3A2346-F844-465D-BFDC-15FF269796D4}">
      <dsp:nvSpPr>
        <dsp:cNvPr id="0" name=""/>
        <dsp:cNvSpPr/>
      </dsp:nvSpPr>
      <dsp:spPr>
        <a:xfrm>
          <a:off x="0" y="4993034"/>
          <a:ext cx="8928992" cy="393163"/>
        </a:xfrm>
        <a:prstGeom prst="rect">
          <a:avLst/>
        </a:prstGeom>
        <a:solidFill>
          <a:schemeClr val="accent5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2D9EEC-E9AC-40DA-B39D-3DCA714380CA}">
      <dsp:nvSpPr>
        <dsp:cNvPr id="0" name=""/>
        <dsp:cNvSpPr/>
      </dsp:nvSpPr>
      <dsp:spPr>
        <a:xfrm>
          <a:off x="1089" y="0"/>
          <a:ext cx="2833908" cy="583264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kern="1200" dirty="0" smtClean="0"/>
            <a:t>Para disminuir las atribuciones del Ejecutivo</a:t>
          </a:r>
          <a:endParaRPr lang="es-CL" sz="2800" kern="1200" dirty="0"/>
        </a:p>
      </dsp:txBody>
      <dsp:txXfrm>
        <a:off x="1089" y="0"/>
        <a:ext cx="2833908" cy="1749794"/>
      </dsp:txXfrm>
    </dsp:sp>
    <dsp:sp modelId="{423CE404-3222-48B1-A38E-E30CC8C10540}">
      <dsp:nvSpPr>
        <dsp:cNvPr id="0" name=""/>
        <dsp:cNvSpPr/>
      </dsp:nvSpPr>
      <dsp:spPr>
        <a:xfrm>
          <a:off x="99777" y="1751503"/>
          <a:ext cx="2636532" cy="175862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dirty="0" smtClean="0">
              <a:solidFill>
                <a:schemeClr val="bg1"/>
              </a:solidFill>
            </a:rPr>
            <a:t>Se prohibió la reelección inmediata del presidente de la República y el período presidencial se mantenía en cinco años</a:t>
          </a:r>
          <a:endParaRPr lang="es-CL" sz="1800" b="1" kern="1200" dirty="0">
            <a:solidFill>
              <a:schemeClr val="bg1"/>
            </a:solidFill>
          </a:endParaRPr>
        </a:p>
      </dsp:txBody>
      <dsp:txXfrm>
        <a:off x="151285" y="1803011"/>
        <a:ext cx="2533516" cy="1655607"/>
      </dsp:txXfrm>
    </dsp:sp>
    <dsp:sp modelId="{D9AFC731-6053-4859-9B41-89E883FF7FDF}">
      <dsp:nvSpPr>
        <dsp:cNvPr id="0" name=""/>
        <dsp:cNvSpPr/>
      </dsp:nvSpPr>
      <dsp:spPr>
        <a:xfrm>
          <a:off x="99777" y="3780683"/>
          <a:ext cx="2636532" cy="175862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dirty="0" smtClean="0">
              <a:solidFill>
                <a:schemeClr val="bg1"/>
              </a:solidFill>
            </a:rPr>
            <a:t>Disminuyen las facultades del Presidente de </a:t>
          </a:r>
          <a:r>
            <a:rPr lang="es-ES" sz="1800" b="1" kern="1200" dirty="0" smtClean="0">
              <a:solidFill>
                <a:schemeClr val="bg1"/>
              </a:solidFill>
            </a:rPr>
            <a:t>la República </a:t>
          </a:r>
          <a:r>
            <a:rPr lang="es-ES" sz="1800" b="1" kern="1200" dirty="0" smtClean="0">
              <a:solidFill>
                <a:schemeClr val="bg1"/>
              </a:solidFill>
            </a:rPr>
            <a:t>durante estados de excepción.</a:t>
          </a:r>
          <a:endParaRPr lang="es-CL" sz="1800" b="1" kern="1200" dirty="0">
            <a:solidFill>
              <a:schemeClr val="bg1"/>
            </a:solidFill>
          </a:endParaRPr>
        </a:p>
      </dsp:txBody>
      <dsp:txXfrm>
        <a:off x="151285" y="3832191"/>
        <a:ext cx="2533516" cy="1655607"/>
      </dsp:txXfrm>
    </dsp:sp>
    <dsp:sp modelId="{A652A1B7-522D-40DC-82B0-2F899E80A73A}">
      <dsp:nvSpPr>
        <dsp:cNvPr id="0" name=""/>
        <dsp:cNvSpPr/>
      </dsp:nvSpPr>
      <dsp:spPr>
        <a:xfrm>
          <a:off x="3047541" y="0"/>
          <a:ext cx="2833908" cy="583264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kern="1200" dirty="0" smtClean="0"/>
            <a:t>Para aumentar las atribuciones del Legislativo</a:t>
          </a:r>
          <a:endParaRPr lang="es-CL" sz="2800" kern="1200" dirty="0"/>
        </a:p>
      </dsp:txBody>
      <dsp:txXfrm>
        <a:off x="3047541" y="0"/>
        <a:ext cx="2833908" cy="1749794"/>
      </dsp:txXfrm>
    </dsp:sp>
    <dsp:sp modelId="{384CCFBC-B5A2-452B-AB4D-FFFAABAC2916}">
      <dsp:nvSpPr>
        <dsp:cNvPr id="0" name=""/>
        <dsp:cNvSpPr/>
      </dsp:nvSpPr>
      <dsp:spPr>
        <a:xfrm>
          <a:off x="3168345" y="1751503"/>
          <a:ext cx="2592300" cy="175862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dirty="0" smtClean="0">
              <a:solidFill>
                <a:schemeClr val="bg1"/>
              </a:solidFill>
            </a:rPr>
            <a:t>Los ministros que no cumplían adecuadamente sus funciones podían ser acusados por el Congreso.</a:t>
          </a:r>
          <a:endParaRPr lang="es-CL" sz="1800" b="1" kern="1200" dirty="0">
            <a:solidFill>
              <a:schemeClr val="bg1"/>
            </a:solidFill>
          </a:endParaRPr>
        </a:p>
      </dsp:txBody>
      <dsp:txXfrm>
        <a:off x="3219853" y="1803011"/>
        <a:ext cx="2489284" cy="1655607"/>
      </dsp:txXfrm>
    </dsp:sp>
    <dsp:sp modelId="{9E4C2C99-951A-4AB1-8CC5-5EF10FB134E1}">
      <dsp:nvSpPr>
        <dsp:cNvPr id="0" name=""/>
        <dsp:cNvSpPr/>
      </dsp:nvSpPr>
      <dsp:spPr>
        <a:xfrm>
          <a:off x="3168345" y="3780683"/>
          <a:ext cx="2592300" cy="175862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dirty="0" smtClean="0">
              <a:solidFill>
                <a:schemeClr val="bg1"/>
              </a:solidFill>
            </a:rPr>
            <a:t>Se rebajó el quórum para que sesionara el Congreso.</a:t>
          </a:r>
          <a:endParaRPr lang="es-CL" sz="1800" b="1" kern="1200" dirty="0">
            <a:solidFill>
              <a:schemeClr val="bg1"/>
            </a:solidFill>
          </a:endParaRPr>
        </a:p>
      </dsp:txBody>
      <dsp:txXfrm>
        <a:off x="3219853" y="3832191"/>
        <a:ext cx="2489284" cy="1655607"/>
      </dsp:txXfrm>
    </dsp:sp>
    <dsp:sp modelId="{898FDB09-B94B-423B-83F8-5B329E715199}">
      <dsp:nvSpPr>
        <dsp:cNvPr id="0" name=""/>
        <dsp:cNvSpPr/>
      </dsp:nvSpPr>
      <dsp:spPr>
        <a:xfrm>
          <a:off x="6093993" y="0"/>
          <a:ext cx="2833908" cy="583264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kern="1200" dirty="0" smtClean="0"/>
            <a:t>Para ampliar los derechos de los ciudadanos</a:t>
          </a:r>
          <a:endParaRPr lang="es-CL" sz="2800" kern="1200" dirty="0"/>
        </a:p>
      </dsp:txBody>
      <dsp:txXfrm>
        <a:off x="6093993" y="0"/>
        <a:ext cx="2833908" cy="1749794"/>
      </dsp:txXfrm>
    </dsp:sp>
    <dsp:sp modelId="{8E1577A9-FD90-49A2-B348-2D46689F4A03}">
      <dsp:nvSpPr>
        <dsp:cNvPr id="0" name=""/>
        <dsp:cNvSpPr/>
      </dsp:nvSpPr>
      <dsp:spPr>
        <a:xfrm>
          <a:off x="6236913" y="1751503"/>
          <a:ext cx="2548069" cy="175862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dirty="0" smtClean="0">
              <a:solidFill>
                <a:schemeClr val="bg1"/>
              </a:solidFill>
            </a:rPr>
            <a:t>Para </a:t>
          </a:r>
          <a:r>
            <a:rPr lang="es-ES" sz="1800" b="1" kern="1200" dirty="0" smtClean="0">
              <a:solidFill>
                <a:schemeClr val="bg1"/>
              </a:solidFill>
            </a:rPr>
            <a:t>ser </a:t>
          </a:r>
          <a:r>
            <a:rPr lang="es-ES" sz="1800" b="1" kern="1200" dirty="0" smtClean="0">
              <a:solidFill>
                <a:schemeClr val="bg1"/>
              </a:solidFill>
            </a:rPr>
            <a:t>ciudadano solo era necesario saber leer y escribir y se eliminó demostrar la posesión de bienes o riqueza</a:t>
          </a:r>
          <a:endParaRPr lang="es-CL" sz="1800" b="1" kern="1200" dirty="0">
            <a:solidFill>
              <a:schemeClr val="bg1"/>
            </a:solidFill>
          </a:endParaRPr>
        </a:p>
      </dsp:txBody>
      <dsp:txXfrm>
        <a:off x="6288421" y="1803011"/>
        <a:ext cx="2445053" cy="1655607"/>
      </dsp:txXfrm>
    </dsp:sp>
    <dsp:sp modelId="{5D43CD83-A9C7-44A0-B692-8279970404CA}">
      <dsp:nvSpPr>
        <dsp:cNvPr id="0" name=""/>
        <dsp:cNvSpPr/>
      </dsp:nvSpPr>
      <dsp:spPr>
        <a:xfrm>
          <a:off x="6236913" y="3780683"/>
          <a:ext cx="2548069" cy="175862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dirty="0" smtClean="0"/>
            <a:t>El reconocimiento de derechos individuales como el derecho de reunión, el de asociación, la libertad de enseñanza y de imprenta.</a:t>
          </a:r>
          <a:r>
            <a:rPr lang="es-CL" sz="1800" b="1" kern="1200" dirty="0" smtClean="0"/>
            <a:t> </a:t>
          </a:r>
          <a:endParaRPr lang="es-CL" sz="1800" b="1" kern="1200" dirty="0"/>
        </a:p>
      </dsp:txBody>
      <dsp:txXfrm>
        <a:off x="6288421" y="3832191"/>
        <a:ext cx="2445053" cy="16556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24A97C-F140-4765-AF69-1CC56D3D4E27}" type="datetimeFigureOut">
              <a:rPr lang="es-CL" smtClean="0"/>
              <a:t>19-03-2018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CAD73A-2D64-4FAB-8172-195BD125EA5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441814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CAD73A-2D64-4FAB-8172-195BD125EA58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25473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3BE31-2796-4038-81BF-AA302B80EBA4}" type="datetimeFigureOut">
              <a:rPr lang="es-CL" smtClean="0"/>
              <a:pPr/>
              <a:t>19-03-2018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AE564-1C62-4409-9AA5-0A68F3023FC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06675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3BE31-2796-4038-81BF-AA302B80EBA4}" type="datetimeFigureOut">
              <a:rPr lang="es-CL" smtClean="0"/>
              <a:pPr/>
              <a:t>19-03-2018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AE564-1C62-4409-9AA5-0A68F3023FC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718021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3BE31-2796-4038-81BF-AA302B80EBA4}" type="datetimeFigureOut">
              <a:rPr lang="es-CL" smtClean="0"/>
              <a:pPr/>
              <a:t>19-03-2018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AE564-1C62-4409-9AA5-0A68F3023FC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698318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3BE31-2796-4038-81BF-AA302B80EBA4}" type="datetimeFigureOut">
              <a:rPr lang="es-CL" smtClean="0"/>
              <a:pPr/>
              <a:t>19-03-2018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AE564-1C62-4409-9AA5-0A68F3023FC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28468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3BE31-2796-4038-81BF-AA302B80EBA4}" type="datetimeFigureOut">
              <a:rPr lang="es-CL" smtClean="0"/>
              <a:pPr/>
              <a:t>19-03-2018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AE564-1C62-4409-9AA5-0A68F3023FC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5999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3BE31-2796-4038-81BF-AA302B80EBA4}" type="datetimeFigureOut">
              <a:rPr lang="es-CL" smtClean="0"/>
              <a:pPr/>
              <a:t>19-03-2018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AE564-1C62-4409-9AA5-0A68F3023FC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44515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3BE31-2796-4038-81BF-AA302B80EBA4}" type="datetimeFigureOut">
              <a:rPr lang="es-CL" smtClean="0"/>
              <a:pPr/>
              <a:t>19-03-2018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AE564-1C62-4409-9AA5-0A68F3023FC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51014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3BE31-2796-4038-81BF-AA302B80EBA4}" type="datetimeFigureOut">
              <a:rPr lang="es-CL" smtClean="0"/>
              <a:pPr/>
              <a:t>19-03-2018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AE564-1C62-4409-9AA5-0A68F3023FC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85680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3BE31-2796-4038-81BF-AA302B80EBA4}" type="datetimeFigureOut">
              <a:rPr lang="es-CL" smtClean="0"/>
              <a:pPr/>
              <a:t>19-03-2018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AE564-1C62-4409-9AA5-0A68F3023FC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408440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3BE31-2796-4038-81BF-AA302B80EBA4}" type="datetimeFigureOut">
              <a:rPr lang="es-CL" smtClean="0"/>
              <a:pPr/>
              <a:t>19-03-2018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AE564-1C62-4409-9AA5-0A68F3023FC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316624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3BE31-2796-4038-81BF-AA302B80EBA4}" type="datetimeFigureOut">
              <a:rPr lang="es-CL" smtClean="0"/>
              <a:pPr/>
              <a:t>19-03-2018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AE564-1C62-4409-9AA5-0A68F3023FC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304825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93BE31-2796-4038-81BF-AA302B80EBA4}" type="datetimeFigureOut">
              <a:rPr lang="es-CL" smtClean="0"/>
              <a:pPr/>
              <a:t>19-03-2018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0AE564-1C62-4409-9AA5-0A68F3023FC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79790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gif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34071" y="5603999"/>
            <a:ext cx="9178071" cy="1254001"/>
          </a:xfrm>
          <a:solidFill>
            <a:schemeClr val="accent5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es-C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Ciclo político liberal en Chile</a:t>
            </a:r>
            <a:br>
              <a:rPr lang="es-C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C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1861-1891</a:t>
            </a:r>
            <a:endParaRPr lang="es-CL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251520" y="332656"/>
            <a:ext cx="3816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Colegio SSCC – Providencia</a:t>
            </a:r>
          </a:p>
          <a:p>
            <a:r>
              <a:rPr lang="es-ES" sz="1200" dirty="0" smtClean="0"/>
              <a:t>Sector: Historia, Geografía y Cs. Sociales</a:t>
            </a:r>
          </a:p>
          <a:p>
            <a:r>
              <a:rPr lang="es-ES" sz="1200" dirty="0" smtClean="0"/>
              <a:t>Curso</a:t>
            </a:r>
            <a:r>
              <a:rPr lang="es-ES" sz="1200" dirty="0" smtClean="0"/>
              <a:t>: IV°PDH2</a:t>
            </a:r>
            <a:endParaRPr lang="es-ES" sz="1200" dirty="0"/>
          </a:p>
        </p:txBody>
      </p:sp>
      <p:pic>
        <p:nvPicPr>
          <p:cNvPr id="21506" name="Picture 2" descr="Presidentes &#10;José Joaquín Pérez &#10;Mascayano (1861- &#10;1871) &#10;Federico &#10;Errázuriz &#10;Zañartu &#10;( 1871-1876) &#10;Anibal Pinto &#10;Garmen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195010"/>
            <a:ext cx="7272808" cy="41764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70427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487669" cy="86409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just"/>
            <a:r>
              <a:rPr lang="en-US" sz="3600" b="1" dirty="0" smtClean="0">
                <a:latin typeface="Baskerville Old Face" panose="02020602080505020303" pitchFamily="18" charset="0"/>
              </a:rPr>
              <a:t/>
            </a:r>
            <a:br>
              <a:rPr lang="en-US" sz="3600" b="1" dirty="0" smtClean="0">
                <a:latin typeface="Baskerville Old Face" panose="02020602080505020303" pitchFamily="18" charset="0"/>
              </a:rPr>
            </a:br>
            <a:r>
              <a:rPr lang="en-US" sz="3600" b="1" dirty="0" smtClean="0">
                <a:latin typeface="Baskerville Old Face" panose="02020602080505020303" pitchFamily="18" charset="0"/>
              </a:rPr>
              <a:t/>
            </a:r>
            <a:br>
              <a:rPr lang="en-US" sz="3600" b="1" dirty="0" smtClean="0">
                <a:latin typeface="Baskerville Old Face" panose="02020602080505020303" pitchFamily="18" charset="0"/>
              </a:rPr>
            </a:br>
            <a:r>
              <a:rPr lang="en-US" sz="3100" b="1" dirty="0" smtClean="0">
                <a:latin typeface="Baskerville Old Face" panose="02020602080505020303" pitchFamily="18" charset="0"/>
              </a:rPr>
              <a:t>El </a:t>
            </a:r>
            <a:r>
              <a:rPr lang="en-US" sz="3100" b="1" dirty="0" err="1" smtClean="0">
                <a:latin typeface="Baskerville Old Face" panose="02020602080505020303" pitchFamily="18" charset="0"/>
              </a:rPr>
              <a:t>liberalismo</a:t>
            </a:r>
            <a:r>
              <a:rPr lang="en-US" sz="3100" b="1" dirty="0" smtClean="0">
                <a:latin typeface="Baskerville Old Face" panose="02020602080505020303" pitchFamily="18" charset="0"/>
              </a:rPr>
              <a:t> se </a:t>
            </a:r>
            <a:r>
              <a:rPr lang="en-US" sz="3100" b="1" dirty="0" err="1" smtClean="0">
                <a:latin typeface="Baskerville Old Face" panose="02020602080505020303" pitchFamily="18" charset="0"/>
              </a:rPr>
              <a:t>desarrolló</a:t>
            </a:r>
            <a:r>
              <a:rPr lang="en-US" sz="3100" b="1" dirty="0" smtClean="0">
                <a:latin typeface="Baskerville Old Face" panose="02020602080505020303" pitchFamily="18" charset="0"/>
              </a:rPr>
              <a:t> en Chile </a:t>
            </a:r>
            <a:r>
              <a:rPr lang="en-US" sz="3100" b="1" dirty="0" err="1" smtClean="0">
                <a:latin typeface="Baskerville Old Face" panose="02020602080505020303" pitchFamily="18" charset="0"/>
              </a:rPr>
              <a:t>desde</a:t>
            </a:r>
            <a:r>
              <a:rPr lang="en-US" sz="3100" b="1" dirty="0" smtClean="0">
                <a:latin typeface="Baskerville Old Face" panose="02020602080505020303" pitchFamily="18" charset="0"/>
              </a:rPr>
              <a:t> los </a:t>
            </a:r>
            <a:r>
              <a:rPr lang="en-US" sz="3100" b="1" dirty="0" err="1" smtClean="0">
                <a:latin typeface="Baskerville Old Face" panose="02020602080505020303" pitchFamily="18" charset="0"/>
              </a:rPr>
              <a:t>inicios</a:t>
            </a:r>
            <a:r>
              <a:rPr lang="en-US" sz="3100" b="1" dirty="0" smtClean="0">
                <a:latin typeface="Baskerville Old Face" panose="02020602080505020303" pitchFamily="18" charset="0"/>
              </a:rPr>
              <a:t> de la </a:t>
            </a:r>
            <a:r>
              <a:rPr lang="en-US" sz="3100" b="1" dirty="0" err="1" smtClean="0">
                <a:latin typeface="Baskerville Old Face" panose="02020602080505020303" pitchFamily="18" charset="0"/>
              </a:rPr>
              <a:t>Independencia</a:t>
            </a:r>
            <a:r>
              <a:rPr lang="en-US" sz="3100" b="1" dirty="0" smtClean="0">
                <a:latin typeface="Baskerville Old Face" panose="02020602080505020303" pitchFamily="18" charset="0"/>
              </a:rPr>
              <a:t> </a:t>
            </a:r>
            <a:r>
              <a:rPr lang="en-US" sz="3100" dirty="0" smtClean="0">
                <a:latin typeface="Baskerville Old Face" panose="02020602080505020303" pitchFamily="18" charset="0"/>
              </a:rPr>
              <a:t/>
            </a:r>
            <a:br>
              <a:rPr lang="en-US" sz="3100" dirty="0" smtClean="0">
                <a:latin typeface="Baskerville Old Face" panose="02020602080505020303" pitchFamily="18" charset="0"/>
              </a:rPr>
            </a:br>
            <a:r>
              <a:rPr lang="en-US" dirty="0" smtClean="0">
                <a:latin typeface="Baskerville Old Face" panose="02020602080505020303" pitchFamily="18" charset="0"/>
              </a:rPr>
              <a:t/>
            </a:r>
            <a:br>
              <a:rPr lang="en-US" dirty="0" smtClean="0">
                <a:latin typeface="Baskerville Old Face" panose="02020602080505020303" pitchFamily="18" charset="0"/>
              </a:rPr>
            </a:br>
            <a:r>
              <a:rPr lang="en-US" sz="3100" b="1" u="sng" dirty="0" err="1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Algunos</a:t>
            </a:r>
            <a:r>
              <a:rPr lang="en-US" sz="3100" b="1" u="sng" dirty="0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 </a:t>
            </a:r>
            <a:r>
              <a:rPr lang="en-US" sz="3100" b="1" u="sng" dirty="0" err="1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antecedentes</a:t>
            </a:r>
            <a:r>
              <a:rPr lang="en-US" sz="3100" b="1" u="sng" dirty="0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:</a:t>
            </a:r>
            <a:endParaRPr lang="es-CL" sz="3100" b="1" u="sng" dirty="0">
              <a:solidFill>
                <a:srgbClr val="C00000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78870" y="2636912"/>
            <a:ext cx="8424936" cy="3816424"/>
          </a:xfrm>
        </p:spPr>
        <p:txBody>
          <a:bodyPr>
            <a:noAutofit/>
          </a:bodyPr>
          <a:lstStyle/>
          <a:p>
            <a:pPr algn="just"/>
            <a:r>
              <a:rPr lang="en-US" sz="2400" b="1" dirty="0" err="1" smtClean="0">
                <a:latin typeface="Baskerville Old Face" panose="02020602080505020303" pitchFamily="18" charset="0"/>
              </a:rPr>
              <a:t>Ilustración</a:t>
            </a:r>
            <a:endParaRPr lang="en-US" sz="2400" b="1" dirty="0" smtClean="0">
              <a:latin typeface="Baskerville Old Face" panose="02020602080505020303" pitchFamily="18" charset="0"/>
            </a:endParaRPr>
          </a:p>
          <a:p>
            <a:pPr algn="just"/>
            <a:r>
              <a:rPr lang="en-US" sz="2400" b="1" dirty="0" err="1" smtClean="0">
                <a:latin typeface="Baskerville Old Face" panose="02020602080505020303" pitchFamily="18" charset="0"/>
              </a:rPr>
              <a:t>Independencia</a:t>
            </a:r>
            <a:r>
              <a:rPr lang="en-US" sz="2400" b="1" dirty="0" smtClean="0">
                <a:latin typeface="Baskerville Old Face" panose="02020602080505020303" pitchFamily="18" charset="0"/>
              </a:rPr>
              <a:t> de EEUU</a:t>
            </a:r>
          </a:p>
          <a:p>
            <a:pPr algn="just"/>
            <a:r>
              <a:rPr lang="en-US" sz="2400" b="1" dirty="0" err="1" smtClean="0">
                <a:latin typeface="Baskerville Old Face" panose="02020602080505020303" pitchFamily="18" charset="0"/>
              </a:rPr>
              <a:t>Revolución</a:t>
            </a:r>
            <a:r>
              <a:rPr lang="en-US" sz="2400" b="1" dirty="0" smtClean="0">
                <a:latin typeface="Baskerville Old Face" panose="02020602080505020303" pitchFamily="18" charset="0"/>
              </a:rPr>
              <a:t> </a:t>
            </a:r>
            <a:r>
              <a:rPr lang="en-US" sz="2400" b="1" dirty="0" err="1">
                <a:latin typeface="Baskerville Old Face" panose="02020602080505020303" pitchFamily="18" charset="0"/>
              </a:rPr>
              <a:t>F</a:t>
            </a:r>
            <a:r>
              <a:rPr lang="en-US" sz="2400" b="1" dirty="0" err="1" smtClean="0">
                <a:latin typeface="Baskerville Old Face" panose="02020602080505020303" pitchFamily="18" charset="0"/>
              </a:rPr>
              <a:t>rancesa</a:t>
            </a:r>
            <a:r>
              <a:rPr lang="en-US" sz="2400" b="1" dirty="0" smtClean="0">
                <a:latin typeface="Baskerville Old Face" panose="02020602080505020303" pitchFamily="18" charset="0"/>
              </a:rPr>
              <a:t> en 1789</a:t>
            </a:r>
            <a:endParaRPr lang="en-US" sz="2400" b="1" dirty="0">
              <a:latin typeface="Baskerville Old Face" panose="02020602080505020303" pitchFamily="18" charset="0"/>
            </a:endParaRPr>
          </a:p>
          <a:p>
            <a:pPr algn="just"/>
            <a:r>
              <a:rPr lang="en-US" sz="2400" b="1" dirty="0" err="1" smtClean="0">
                <a:latin typeface="Baskerville Old Face" panose="02020602080505020303" pitchFamily="18" charset="0"/>
              </a:rPr>
              <a:t>Reformas</a:t>
            </a:r>
            <a:r>
              <a:rPr lang="en-US" sz="2400" b="1" dirty="0" smtClean="0">
                <a:latin typeface="Baskerville Old Face" panose="02020602080505020303" pitchFamily="18" charset="0"/>
              </a:rPr>
              <a:t> </a:t>
            </a:r>
            <a:r>
              <a:rPr lang="en-US" sz="2400" b="1" dirty="0" err="1" smtClean="0">
                <a:latin typeface="Baskerville Old Face" panose="02020602080505020303" pitchFamily="18" charset="0"/>
              </a:rPr>
              <a:t>borbónicas</a:t>
            </a:r>
            <a:r>
              <a:rPr lang="en-US" sz="2400" b="1" dirty="0" smtClean="0">
                <a:latin typeface="Baskerville Old Face" panose="02020602080505020303" pitchFamily="18" charset="0"/>
              </a:rPr>
              <a:t> </a:t>
            </a:r>
            <a:r>
              <a:rPr lang="en-US" sz="2400" b="1" dirty="0" err="1" smtClean="0">
                <a:latin typeface="Baskerville Old Face" panose="02020602080505020303" pitchFamily="18" charset="0"/>
              </a:rPr>
              <a:t>en</a:t>
            </a:r>
            <a:r>
              <a:rPr lang="en-US" sz="2400" b="1" dirty="0" smtClean="0">
                <a:latin typeface="Baskerville Old Face" panose="02020602080505020303" pitchFamily="18" charset="0"/>
              </a:rPr>
              <a:t> </a:t>
            </a:r>
            <a:r>
              <a:rPr lang="en-US" sz="2400" b="1" dirty="0" err="1" smtClean="0">
                <a:latin typeface="Baskerville Old Face" panose="02020602080505020303" pitchFamily="18" charset="0"/>
              </a:rPr>
              <a:t>América</a:t>
            </a:r>
            <a:endParaRPr lang="en-US" sz="2400" b="1" dirty="0" smtClean="0">
              <a:latin typeface="Baskerville Old Face" panose="02020602080505020303" pitchFamily="18" charset="0"/>
            </a:endParaRPr>
          </a:p>
          <a:p>
            <a:pPr algn="just"/>
            <a:endParaRPr lang="en-US" sz="2400" b="1" dirty="0">
              <a:latin typeface="Baskerville Old Face" panose="02020602080505020303" pitchFamily="18" charset="0"/>
            </a:endParaRPr>
          </a:p>
          <a:p>
            <a:pPr marL="0" indent="0" algn="just">
              <a:buNone/>
            </a:pPr>
            <a:r>
              <a:rPr lang="en-US" sz="2400" b="1" u="sng" dirty="0" smtClean="0">
                <a:latin typeface="Baskerville Old Face" panose="02020602080505020303" pitchFamily="18" charset="0"/>
                <a:sym typeface="Wingdings" panose="05000000000000000000" pitchFamily="2" charset="2"/>
              </a:rPr>
              <a:t> </a:t>
            </a:r>
            <a:r>
              <a:rPr lang="en-US" sz="2400" b="1" u="sng" dirty="0" err="1" smtClean="0">
                <a:latin typeface="Baskerville Old Face" panose="02020602080505020303" pitchFamily="18" charset="0"/>
                <a:sym typeface="Wingdings" panose="05000000000000000000" pitchFamily="2" charset="2"/>
              </a:rPr>
              <a:t>En</a:t>
            </a:r>
            <a:r>
              <a:rPr lang="en-US" sz="2400" b="1" u="sng" dirty="0" smtClean="0">
                <a:latin typeface="Baskerville Old Face" panose="02020602080505020303" pitchFamily="18" charset="0"/>
                <a:sym typeface="Wingdings" panose="05000000000000000000" pitchFamily="2" charset="2"/>
              </a:rPr>
              <a:t> Chile, el </a:t>
            </a:r>
            <a:r>
              <a:rPr lang="en-US" sz="2400" b="1" u="sng" dirty="0" err="1" smtClean="0">
                <a:latin typeface="Baskerville Old Face" panose="02020602080505020303" pitchFamily="18" charset="0"/>
                <a:sym typeface="Wingdings" panose="05000000000000000000" pitchFamily="2" charset="2"/>
              </a:rPr>
              <a:t>liberalismo</a:t>
            </a:r>
            <a:r>
              <a:rPr lang="en-US" sz="2400" b="1" u="sng" dirty="0" smtClean="0">
                <a:latin typeface="Baskerville Old Face" panose="02020602080505020303" pitchFamily="18" charset="0"/>
                <a:sym typeface="Wingdings" panose="05000000000000000000" pitchFamily="2" charset="2"/>
              </a:rPr>
              <a:t> se </a:t>
            </a:r>
            <a:r>
              <a:rPr lang="en-US" sz="2400" b="1" u="sng" dirty="0" err="1" smtClean="0">
                <a:latin typeface="Baskerville Old Face" panose="02020602080505020303" pitchFamily="18" charset="0"/>
                <a:sym typeface="Wingdings" panose="05000000000000000000" pitchFamily="2" charset="2"/>
              </a:rPr>
              <a:t>manifestó</a:t>
            </a:r>
            <a:r>
              <a:rPr lang="en-US" sz="2400" b="1" u="sng" dirty="0" smtClean="0">
                <a:latin typeface="Baskerville Old Face" panose="02020602080505020303" pitchFamily="18" charset="0"/>
                <a:sym typeface="Wingdings" panose="05000000000000000000" pitchFamily="2" charset="2"/>
              </a:rPr>
              <a:t> </a:t>
            </a:r>
            <a:r>
              <a:rPr lang="en-US" sz="2400" b="1" u="sng" dirty="0" err="1" smtClean="0">
                <a:latin typeface="Baskerville Old Face" panose="02020602080505020303" pitchFamily="18" charset="0"/>
                <a:sym typeface="Wingdings" panose="05000000000000000000" pitchFamily="2" charset="2"/>
              </a:rPr>
              <a:t>en</a:t>
            </a:r>
            <a:r>
              <a:rPr lang="en-US" sz="2400" b="1" u="sng" dirty="0" smtClean="0">
                <a:latin typeface="Baskerville Old Face" panose="02020602080505020303" pitchFamily="18" charset="0"/>
                <a:sym typeface="Wingdings" panose="05000000000000000000" pitchFamily="2" charset="2"/>
              </a:rPr>
              <a:t> el </a:t>
            </a:r>
            <a:r>
              <a:rPr lang="en-US" sz="2400" b="1" u="sng" dirty="0" err="1" smtClean="0">
                <a:latin typeface="Baskerville Old Face" panose="02020602080505020303" pitchFamily="18" charset="0"/>
                <a:sym typeface="Wingdings" panose="05000000000000000000" pitchFamily="2" charset="2"/>
              </a:rPr>
              <a:t>federalismo</a:t>
            </a:r>
            <a:r>
              <a:rPr lang="en-US" sz="2400" b="1" u="sng" dirty="0" smtClean="0">
                <a:latin typeface="Baskerville Old Face" panose="02020602080505020303" pitchFamily="18" charset="0"/>
                <a:sym typeface="Wingdings" panose="05000000000000000000" pitchFamily="2" charset="2"/>
              </a:rPr>
              <a:t> de 1820 y </a:t>
            </a:r>
            <a:r>
              <a:rPr lang="en-US" sz="2400" b="1" u="sng" dirty="0" err="1" smtClean="0">
                <a:latin typeface="Baskerville Old Face" panose="02020602080505020303" pitchFamily="18" charset="0"/>
                <a:sym typeface="Wingdings" panose="05000000000000000000" pitchFamily="2" charset="2"/>
              </a:rPr>
              <a:t>en</a:t>
            </a:r>
            <a:r>
              <a:rPr lang="en-US" sz="2400" b="1" u="sng" dirty="0" smtClean="0">
                <a:latin typeface="Baskerville Old Face" panose="02020602080505020303" pitchFamily="18" charset="0"/>
                <a:sym typeface="Wingdings" panose="05000000000000000000" pitchFamily="2" charset="2"/>
              </a:rPr>
              <a:t> </a:t>
            </a:r>
            <a:r>
              <a:rPr lang="en-US" sz="2400" b="1" u="sng" dirty="0" err="1" smtClean="0">
                <a:latin typeface="Baskerville Old Face" panose="02020602080505020303" pitchFamily="18" charset="0"/>
                <a:sym typeface="Wingdings" panose="05000000000000000000" pitchFamily="2" charset="2"/>
              </a:rPr>
              <a:t>algunas</a:t>
            </a:r>
            <a:r>
              <a:rPr lang="en-US" sz="2400" b="1" u="sng" dirty="0" smtClean="0">
                <a:latin typeface="Baskerville Old Face" panose="02020602080505020303" pitchFamily="18" charset="0"/>
                <a:sym typeface="Wingdings" panose="05000000000000000000" pitchFamily="2" charset="2"/>
              </a:rPr>
              <a:t> </a:t>
            </a:r>
            <a:r>
              <a:rPr lang="en-US" sz="2400" b="1" u="sng" dirty="0" err="1" smtClean="0">
                <a:latin typeface="Baskerville Old Face" panose="02020602080505020303" pitchFamily="18" charset="0"/>
                <a:sym typeface="Wingdings" panose="05000000000000000000" pitchFamily="2" charset="2"/>
              </a:rPr>
              <a:t>constituciones</a:t>
            </a:r>
            <a:r>
              <a:rPr lang="en-US" sz="2400" b="1" u="sng" dirty="0" smtClean="0">
                <a:latin typeface="Baskerville Old Face" panose="02020602080505020303" pitchFamily="18" charset="0"/>
                <a:sym typeface="Wingdings" panose="05000000000000000000" pitchFamily="2" charset="2"/>
              </a:rPr>
              <a:t> de la </a:t>
            </a:r>
            <a:r>
              <a:rPr lang="en-US" sz="2400" b="1" u="sng" dirty="0" err="1" smtClean="0">
                <a:latin typeface="Baskerville Old Face" panose="02020602080505020303" pitchFamily="18" charset="0"/>
                <a:sym typeface="Wingdings" panose="05000000000000000000" pitchFamily="2" charset="2"/>
              </a:rPr>
              <a:t>época</a:t>
            </a:r>
            <a:r>
              <a:rPr lang="en-US" sz="2400" b="1" u="sng" dirty="0" smtClean="0">
                <a:latin typeface="Baskerville Old Face" panose="02020602080505020303" pitchFamily="18" charset="0"/>
                <a:sym typeface="Wingdings" panose="05000000000000000000" pitchFamily="2" charset="2"/>
              </a:rPr>
              <a:t>.</a:t>
            </a:r>
            <a:endParaRPr lang="es-CL" sz="2400" b="1" u="sng" dirty="0">
              <a:latin typeface="Baskerville Old Face" panose="02020602080505020303" pitchFamily="18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75301" y="1916832"/>
            <a:ext cx="3491880" cy="230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458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512" y="188640"/>
            <a:ext cx="853244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400" b="1" dirty="0" err="1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Constitución</a:t>
            </a:r>
            <a:r>
              <a:rPr lang="en-US" sz="4400" b="1" dirty="0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 </a:t>
            </a:r>
            <a:r>
              <a:rPr lang="en-US" sz="4400" b="1" dirty="0" err="1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política</a:t>
            </a:r>
            <a:r>
              <a:rPr lang="en-US" sz="4400" b="1" dirty="0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 con </a:t>
            </a:r>
            <a:r>
              <a:rPr lang="en-US" sz="4400" b="1" dirty="0" err="1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separación</a:t>
            </a:r>
            <a:r>
              <a:rPr lang="en-US" sz="4400" b="1" dirty="0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 de </a:t>
            </a:r>
            <a:r>
              <a:rPr lang="en-US" sz="4400" b="1" dirty="0" err="1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poderes</a:t>
            </a:r>
            <a:r>
              <a:rPr lang="en-US" sz="4400" b="1" dirty="0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 del Estado.</a:t>
            </a:r>
          </a:p>
          <a:p>
            <a:pPr algn="just"/>
            <a:endParaRPr lang="en-US" sz="4400" b="1" dirty="0" smtClean="0">
              <a:solidFill>
                <a:srgbClr val="C00000"/>
              </a:solidFill>
              <a:latin typeface="Baskerville Old Face" panose="02020602080505020303" pitchFamily="18" charset="0"/>
            </a:endParaRPr>
          </a:p>
          <a:p>
            <a:pPr algn="just"/>
            <a:r>
              <a:rPr lang="en-US" sz="4400" b="1" dirty="0" err="1" smtClean="0">
                <a:solidFill>
                  <a:srgbClr val="00B050"/>
                </a:solidFill>
                <a:latin typeface="Baskerville Old Face" panose="02020602080505020303" pitchFamily="18" charset="0"/>
              </a:rPr>
              <a:t>Disminución</a:t>
            </a:r>
            <a:r>
              <a:rPr lang="en-US" sz="4400" b="1" dirty="0" smtClean="0">
                <a:solidFill>
                  <a:srgbClr val="00B050"/>
                </a:solidFill>
                <a:latin typeface="Baskerville Old Face" panose="02020602080505020303" pitchFamily="18" charset="0"/>
              </a:rPr>
              <a:t> del </a:t>
            </a:r>
            <a:r>
              <a:rPr lang="en-US" sz="4400" b="1" dirty="0" err="1" smtClean="0">
                <a:solidFill>
                  <a:srgbClr val="00B050"/>
                </a:solidFill>
                <a:latin typeface="Baskerville Old Face" panose="02020602080505020303" pitchFamily="18" charset="0"/>
              </a:rPr>
              <a:t>poder</a:t>
            </a:r>
            <a:r>
              <a:rPr lang="en-US" sz="4400" b="1" dirty="0" smtClean="0">
                <a:solidFill>
                  <a:srgbClr val="00B050"/>
                </a:solidFill>
                <a:latin typeface="Baskerville Old Face" panose="02020602080505020303" pitchFamily="18" charset="0"/>
              </a:rPr>
              <a:t> de la </a:t>
            </a:r>
            <a:r>
              <a:rPr lang="en-US" sz="4400" b="1" dirty="0" err="1" smtClean="0">
                <a:solidFill>
                  <a:srgbClr val="00B050"/>
                </a:solidFill>
                <a:latin typeface="Baskerville Old Face" panose="02020602080505020303" pitchFamily="18" charset="0"/>
              </a:rPr>
              <a:t>Iglesia</a:t>
            </a:r>
            <a:r>
              <a:rPr lang="en-US" sz="4400" b="1" dirty="0" smtClean="0">
                <a:solidFill>
                  <a:srgbClr val="00B050"/>
                </a:solidFill>
                <a:latin typeface="Baskerville Old Face" panose="02020602080505020303" pitchFamily="18" charset="0"/>
              </a:rPr>
              <a:t> </a:t>
            </a:r>
            <a:r>
              <a:rPr lang="en-US" sz="4400" b="1" dirty="0" err="1" smtClean="0">
                <a:solidFill>
                  <a:srgbClr val="00B050"/>
                </a:solidFill>
                <a:latin typeface="Baskerville Old Face" panose="02020602080505020303" pitchFamily="18" charset="0"/>
              </a:rPr>
              <a:t>sobre</a:t>
            </a:r>
            <a:r>
              <a:rPr lang="en-US" sz="4400" b="1" dirty="0" smtClean="0">
                <a:solidFill>
                  <a:srgbClr val="00B050"/>
                </a:solidFill>
                <a:latin typeface="Baskerville Old Face" panose="02020602080505020303" pitchFamily="18" charset="0"/>
              </a:rPr>
              <a:t> el </a:t>
            </a:r>
            <a:r>
              <a:rPr lang="en-US" sz="4400" b="1" dirty="0" smtClean="0">
                <a:solidFill>
                  <a:srgbClr val="00B050"/>
                </a:solidFill>
                <a:latin typeface="Baskerville Old Face" panose="02020602080505020303" pitchFamily="18" charset="0"/>
              </a:rPr>
              <a:t>Estado. </a:t>
            </a:r>
            <a:endParaRPr lang="en-US" sz="4400" b="1" dirty="0" smtClean="0">
              <a:solidFill>
                <a:srgbClr val="00B050"/>
              </a:solidFill>
              <a:latin typeface="Baskerville Old Face" panose="02020602080505020303" pitchFamily="18" charset="0"/>
            </a:endParaRPr>
          </a:p>
          <a:p>
            <a:pPr algn="just"/>
            <a:endParaRPr lang="en-US" sz="4400" b="1" dirty="0" smtClean="0">
              <a:solidFill>
                <a:srgbClr val="00B050"/>
              </a:solidFill>
              <a:latin typeface="Baskerville Old Face" panose="02020602080505020303" pitchFamily="18" charset="0"/>
            </a:endParaRPr>
          </a:p>
          <a:p>
            <a:pPr algn="just"/>
            <a:r>
              <a:rPr lang="en-US" sz="4400" b="1" dirty="0" err="1" smtClean="0">
                <a:solidFill>
                  <a:schemeClr val="accent1">
                    <a:lumMod val="75000"/>
                  </a:schemeClr>
                </a:solidFill>
                <a:latin typeface="Baskerville Old Face" panose="02020602080505020303" pitchFamily="18" charset="0"/>
              </a:rPr>
              <a:t>Soberanía</a:t>
            </a:r>
            <a:r>
              <a:rPr lang="en-US" sz="4400" b="1" dirty="0" smtClean="0">
                <a:solidFill>
                  <a:schemeClr val="accent1">
                    <a:lumMod val="75000"/>
                  </a:schemeClr>
                </a:solidFill>
                <a:latin typeface="Baskerville Old Face" panose="02020602080505020303" pitchFamily="18" charset="0"/>
              </a:rPr>
              <a:t> popular con </a:t>
            </a:r>
            <a:r>
              <a:rPr lang="en-US" sz="4400" b="1" dirty="0" err="1" smtClean="0">
                <a:solidFill>
                  <a:schemeClr val="accent1">
                    <a:lumMod val="75000"/>
                  </a:schemeClr>
                </a:solidFill>
                <a:latin typeface="Baskerville Old Face" panose="02020602080505020303" pitchFamily="18" charset="0"/>
              </a:rPr>
              <a:t>amplias</a:t>
            </a:r>
            <a:r>
              <a:rPr lang="en-US" sz="4400" b="1" dirty="0" smtClean="0">
                <a:solidFill>
                  <a:schemeClr val="accent1">
                    <a:lumMod val="75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en-US" sz="4400" b="1" dirty="0" err="1" smtClean="0">
                <a:solidFill>
                  <a:schemeClr val="accent1">
                    <a:lumMod val="75000"/>
                  </a:schemeClr>
                </a:solidFill>
                <a:latin typeface="Baskerville Old Face" panose="02020602080505020303" pitchFamily="18" charset="0"/>
              </a:rPr>
              <a:t>libertades</a:t>
            </a:r>
            <a:r>
              <a:rPr lang="en-US" sz="4400" b="1" dirty="0" smtClean="0">
                <a:solidFill>
                  <a:schemeClr val="accent1">
                    <a:lumMod val="75000"/>
                  </a:schemeClr>
                </a:solidFill>
                <a:latin typeface="Baskerville Old Face" panose="02020602080505020303" pitchFamily="18" charset="0"/>
              </a:rPr>
              <a:t> y que </a:t>
            </a:r>
            <a:r>
              <a:rPr lang="en-US" sz="4400" b="1" dirty="0" err="1" smtClean="0">
                <a:solidFill>
                  <a:schemeClr val="accent1">
                    <a:lumMod val="75000"/>
                  </a:schemeClr>
                </a:solidFill>
                <a:latin typeface="Baskerville Old Face" panose="02020602080505020303" pitchFamily="18" charset="0"/>
              </a:rPr>
              <a:t>asegurase</a:t>
            </a:r>
            <a:r>
              <a:rPr lang="en-US" sz="4400" b="1" dirty="0" smtClean="0">
                <a:solidFill>
                  <a:schemeClr val="accent1">
                    <a:lumMod val="75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en-US" sz="4400" b="1" dirty="0" err="1" smtClean="0">
                <a:solidFill>
                  <a:schemeClr val="accent1">
                    <a:lumMod val="75000"/>
                  </a:schemeClr>
                </a:solidFill>
                <a:latin typeface="Baskerville Old Face" panose="02020602080505020303" pitchFamily="18" charset="0"/>
              </a:rPr>
              <a:t>los</a:t>
            </a:r>
            <a:r>
              <a:rPr lang="en-US" sz="4400" b="1" dirty="0" smtClean="0">
                <a:solidFill>
                  <a:schemeClr val="accent1">
                    <a:lumMod val="75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en-US" sz="4400" b="1" dirty="0" smtClean="0">
                <a:solidFill>
                  <a:schemeClr val="accent1">
                    <a:lumMod val="75000"/>
                  </a:schemeClr>
                </a:solidFill>
                <a:latin typeface="Baskerville Old Face" panose="02020602080505020303" pitchFamily="18" charset="0"/>
              </a:rPr>
              <a:t>derechos</a:t>
            </a:r>
            <a:r>
              <a:rPr lang="en-US" sz="4400" b="1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en-US" sz="4400" b="1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7504" y="274638"/>
            <a:ext cx="4114800" cy="1143000"/>
          </a:xfrm>
          <a:solidFill>
            <a:schemeClr val="accent5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es-C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Marco temporal</a:t>
            </a:r>
            <a:br>
              <a:rPr lang="es-C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CL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segunda mitad del siglo XIX</a:t>
            </a:r>
            <a:endParaRPr lang="es-CL" sz="27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78985524"/>
              </p:ext>
            </p:extLst>
          </p:nvPr>
        </p:nvGraphicFramePr>
        <p:xfrm>
          <a:off x="0" y="204811"/>
          <a:ext cx="9144000" cy="66247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20984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993" y="-78061"/>
            <a:ext cx="7920880" cy="931059"/>
          </a:xfrm>
        </p:spPr>
        <p:txBody>
          <a:bodyPr>
            <a:normAutofit/>
          </a:bodyPr>
          <a:lstStyle/>
          <a:p>
            <a:r>
              <a:rPr lang="es-CL" sz="4800" dirty="0" smtClean="0"/>
              <a:t>Partidos políticos </a:t>
            </a:r>
            <a:endParaRPr lang="es-CL" sz="4800" dirty="0"/>
          </a:p>
        </p:txBody>
      </p:sp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6458" y="970812"/>
            <a:ext cx="2773920" cy="1261981"/>
          </a:xfrm>
          <a:prstGeom prst="rect">
            <a:avLst/>
          </a:prstGeom>
        </p:spPr>
      </p:pic>
      <p:sp>
        <p:nvSpPr>
          <p:cNvPr id="6" name="Oval 6"/>
          <p:cNvSpPr>
            <a:spLocks noChangeArrowheads="1"/>
          </p:cNvSpPr>
          <p:nvPr/>
        </p:nvSpPr>
        <p:spPr bwMode="auto">
          <a:xfrm>
            <a:off x="286458" y="2468421"/>
            <a:ext cx="2736850" cy="1223962"/>
          </a:xfrm>
          <a:prstGeom prst="ellipse">
            <a:avLst/>
          </a:prstGeom>
          <a:solidFill>
            <a:srgbClr val="92D050"/>
          </a:solidFill>
          <a:ln w="38100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s-MX" altLang="es-CL" sz="2000" b="1" dirty="0">
                <a:solidFill>
                  <a:srgbClr val="008000"/>
                </a:solidFill>
              </a:rPr>
              <a:t>LIBERALES</a:t>
            </a:r>
          </a:p>
        </p:txBody>
      </p:sp>
      <p:sp>
        <p:nvSpPr>
          <p:cNvPr id="7" name="Oval 8"/>
          <p:cNvSpPr>
            <a:spLocks noChangeArrowheads="1"/>
          </p:cNvSpPr>
          <p:nvPr/>
        </p:nvSpPr>
        <p:spPr bwMode="auto">
          <a:xfrm>
            <a:off x="304993" y="3928011"/>
            <a:ext cx="2736850" cy="1223962"/>
          </a:xfrm>
          <a:prstGeom prst="ellipse">
            <a:avLst/>
          </a:prstGeom>
          <a:solidFill>
            <a:srgbClr val="92D050"/>
          </a:solidFill>
          <a:ln w="38100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s-MX" altLang="es-CL" sz="2000" b="1">
                <a:solidFill>
                  <a:srgbClr val="008000"/>
                </a:solidFill>
              </a:rPr>
              <a:t>NACIONALES</a:t>
            </a:r>
          </a:p>
        </p:txBody>
      </p:sp>
      <p:sp>
        <p:nvSpPr>
          <p:cNvPr id="8" name="Oval 9"/>
          <p:cNvSpPr>
            <a:spLocks noChangeArrowheads="1"/>
          </p:cNvSpPr>
          <p:nvPr/>
        </p:nvSpPr>
        <p:spPr bwMode="auto">
          <a:xfrm>
            <a:off x="286458" y="5387601"/>
            <a:ext cx="2736850" cy="1223962"/>
          </a:xfrm>
          <a:prstGeom prst="ellipse">
            <a:avLst/>
          </a:prstGeom>
          <a:solidFill>
            <a:srgbClr val="92D050"/>
          </a:solidFill>
          <a:ln w="38100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s-MX" altLang="es-CL" sz="2000" b="1">
                <a:solidFill>
                  <a:srgbClr val="008000"/>
                </a:solidFill>
              </a:rPr>
              <a:t>RADICAL</a:t>
            </a:r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5292080" y="954342"/>
            <a:ext cx="3455988" cy="1152525"/>
          </a:xfrm>
          <a:prstGeom prst="rect">
            <a:avLst/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000099"/>
              </a:buClr>
            </a:pPr>
            <a:r>
              <a:rPr lang="es-MX" altLang="es-CL" sz="1800" b="1" dirty="0">
                <a:solidFill>
                  <a:srgbClr val="008000"/>
                </a:solidFill>
              </a:rPr>
              <a:t>Se identifican por la defensa</a:t>
            </a:r>
          </a:p>
          <a:p>
            <a:pPr eaLnBrk="1" hangingPunct="1">
              <a:spcBef>
                <a:spcPct val="0"/>
              </a:spcBef>
              <a:buClr>
                <a:srgbClr val="000099"/>
              </a:buClr>
              <a:buFont typeface="Wingdings" panose="05000000000000000000" pitchFamily="2" charset="2"/>
              <a:buNone/>
            </a:pPr>
            <a:r>
              <a:rPr lang="es-MX" altLang="es-CL" sz="1800" b="1" dirty="0">
                <a:solidFill>
                  <a:srgbClr val="008000"/>
                </a:solidFill>
              </a:rPr>
              <a:t>a los privilegios de la Iglesia.</a:t>
            </a:r>
          </a:p>
          <a:p>
            <a:pPr eaLnBrk="1" hangingPunct="1">
              <a:spcBef>
                <a:spcPct val="0"/>
              </a:spcBef>
              <a:buClr>
                <a:srgbClr val="000099"/>
              </a:buClr>
            </a:pPr>
            <a:r>
              <a:rPr lang="es-MX" altLang="es-CL" sz="1800" b="1" dirty="0">
                <a:solidFill>
                  <a:srgbClr val="008000"/>
                </a:solidFill>
              </a:rPr>
              <a:t>Autoritarismo presidencial</a:t>
            </a:r>
          </a:p>
          <a:p>
            <a:pPr eaLnBrk="1" hangingPunct="1">
              <a:spcBef>
                <a:spcPct val="0"/>
              </a:spcBef>
              <a:buClr>
                <a:srgbClr val="000099"/>
              </a:buClr>
            </a:pPr>
            <a:r>
              <a:rPr lang="es-MX" altLang="es-CL" sz="1800" b="1" dirty="0">
                <a:solidFill>
                  <a:srgbClr val="008000"/>
                </a:solidFill>
              </a:rPr>
              <a:t>Reformistas en la oposición.</a:t>
            </a: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5292080" y="2575577"/>
            <a:ext cx="3455987" cy="1009650"/>
          </a:xfrm>
          <a:prstGeom prst="rect">
            <a:avLst/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000099"/>
              </a:buClr>
            </a:pPr>
            <a:r>
              <a:rPr lang="es-MX" altLang="es-CL" sz="1800" b="1" dirty="0">
                <a:solidFill>
                  <a:srgbClr val="008000"/>
                </a:solidFill>
              </a:rPr>
              <a:t>Reformistas</a:t>
            </a:r>
          </a:p>
          <a:p>
            <a:pPr eaLnBrk="1" hangingPunct="1">
              <a:spcBef>
                <a:spcPct val="0"/>
              </a:spcBef>
              <a:buClr>
                <a:srgbClr val="000099"/>
              </a:buClr>
            </a:pPr>
            <a:r>
              <a:rPr lang="es-MX" altLang="es-CL" sz="1800" b="1" dirty="0">
                <a:solidFill>
                  <a:srgbClr val="008000"/>
                </a:solidFill>
              </a:rPr>
              <a:t>Autoritarios</a:t>
            </a:r>
          </a:p>
          <a:p>
            <a:pPr eaLnBrk="1" hangingPunct="1">
              <a:spcBef>
                <a:spcPct val="0"/>
              </a:spcBef>
              <a:buClr>
                <a:srgbClr val="000099"/>
              </a:buClr>
            </a:pPr>
            <a:r>
              <a:rPr lang="es-MX" altLang="es-CL" sz="1800" b="1" dirty="0">
                <a:solidFill>
                  <a:srgbClr val="008000"/>
                </a:solidFill>
              </a:rPr>
              <a:t> Anticlericales</a:t>
            </a:r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5329454" y="4014912"/>
            <a:ext cx="3455987" cy="1009650"/>
          </a:xfrm>
          <a:prstGeom prst="rect">
            <a:avLst/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000099"/>
              </a:buClr>
            </a:pPr>
            <a:r>
              <a:rPr lang="es-MX" altLang="es-CL" sz="1800" b="1" dirty="0">
                <a:solidFill>
                  <a:srgbClr val="008000"/>
                </a:solidFill>
              </a:rPr>
              <a:t>Fervorosos Reformistas</a:t>
            </a:r>
          </a:p>
          <a:p>
            <a:pPr eaLnBrk="1" hangingPunct="1">
              <a:spcBef>
                <a:spcPct val="0"/>
              </a:spcBef>
              <a:buClr>
                <a:srgbClr val="000099"/>
              </a:buClr>
            </a:pPr>
            <a:r>
              <a:rPr lang="es-MX" altLang="es-CL" sz="1800" b="1" dirty="0">
                <a:solidFill>
                  <a:srgbClr val="008000"/>
                </a:solidFill>
              </a:rPr>
              <a:t> Toman la tesis laica del</a:t>
            </a:r>
          </a:p>
          <a:p>
            <a:pPr eaLnBrk="1" hangingPunct="1">
              <a:spcBef>
                <a:spcPct val="0"/>
              </a:spcBef>
              <a:buClr>
                <a:srgbClr val="000099"/>
              </a:buClr>
              <a:buFont typeface="Wingdings" panose="05000000000000000000" pitchFamily="2" charset="2"/>
              <a:buNone/>
            </a:pPr>
            <a:r>
              <a:rPr lang="es-MX" altLang="es-CL" sz="1800" b="1" dirty="0">
                <a:solidFill>
                  <a:srgbClr val="008000"/>
                </a:solidFill>
              </a:rPr>
              <a:t>  liberalismo</a:t>
            </a:r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5329454" y="5420176"/>
            <a:ext cx="3455987" cy="1081087"/>
          </a:xfrm>
          <a:prstGeom prst="rect">
            <a:avLst/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000099"/>
              </a:buClr>
            </a:pPr>
            <a:r>
              <a:rPr lang="es-MX" altLang="es-CL" sz="1800" b="1" dirty="0">
                <a:solidFill>
                  <a:srgbClr val="008000"/>
                </a:solidFill>
              </a:rPr>
              <a:t> Reformas en la estructura</a:t>
            </a:r>
          </a:p>
          <a:p>
            <a:pPr eaLnBrk="1" hangingPunct="1">
              <a:spcBef>
                <a:spcPct val="0"/>
              </a:spcBef>
              <a:buClr>
                <a:srgbClr val="000099"/>
              </a:buClr>
              <a:buFont typeface="Wingdings" panose="05000000000000000000" pitchFamily="2" charset="2"/>
              <a:buNone/>
            </a:pPr>
            <a:r>
              <a:rPr lang="es-MX" altLang="es-CL" sz="1800" b="1" dirty="0">
                <a:solidFill>
                  <a:srgbClr val="008000"/>
                </a:solidFill>
              </a:rPr>
              <a:t> socio-política.</a:t>
            </a:r>
          </a:p>
          <a:p>
            <a:pPr eaLnBrk="1" hangingPunct="1">
              <a:spcBef>
                <a:spcPct val="0"/>
              </a:spcBef>
              <a:buClr>
                <a:srgbClr val="000099"/>
              </a:buClr>
            </a:pPr>
            <a:r>
              <a:rPr lang="es-MX" altLang="es-CL" sz="1800" b="1" dirty="0">
                <a:solidFill>
                  <a:srgbClr val="008000"/>
                </a:solidFill>
              </a:rPr>
              <a:t>Nacieron como protesta de la</a:t>
            </a:r>
          </a:p>
          <a:p>
            <a:pPr eaLnBrk="1" hangingPunct="1">
              <a:spcBef>
                <a:spcPct val="0"/>
              </a:spcBef>
              <a:buClr>
                <a:srgbClr val="000099"/>
              </a:buClr>
              <a:buFont typeface="Wingdings" panose="05000000000000000000" pitchFamily="2" charset="2"/>
              <a:buNone/>
            </a:pPr>
            <a:r>
              <a:rPr lang="es-MX" altLang="es-CL" sz="1800" b="1" dirty="0">
                <a:solidFill>
                  <a:srgbClr val="008000"/>
                </a:solidFill>
              </a:rPr>
              <a:t> fusión liberal-conservadora.</a:t>
            </a:r>
          </a:p>
        </p:txBody>
      </p:sp>
      <p:sp>
        <p:nvSpPr>
          <p:cNvPr id="15" name="Flecha derecha 14"/>
          <p:cNvSpPr/>
          <p:nvPr/>
        </p:nvSpPr>
        <p:spPr>
          <a:xfrm>
            <a:off x="3519176" y="2792370"/>
            <a:ext cx="1584176" cy="5760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57643" y="4219924"/>
            <a:ext cx="1615580" cy="640135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03474" y="5599518"/>
            <a:ext cx="1615580" cy="640135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33213" y="1206529"/>
            <a:ext cx="1615580" cy="640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707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lecha derecha"/>
          <p:cNvSpPr/>
          <p:nvPr/>
        </p:nvSpPr>
        <p:spPr>
          <a:xfrm>
            <a:off x="0" y="714547"/>
            <a:ext cx="9144000" cy="25922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050" name="Picture 2" descr="http://www.geneall.net/img/pessoas/pes_5345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645" y="1700808"/>
            <a:ext cx="1368152" cy="1951485"/>
          </a:xfrm>
          <a:prstGeom prst="rect">
            <a:avLst/>
          </a:prstGeom>
          <a:noFill/>
        </p:spPr>
      </p:pic>
      <p:pic>
        <p:nvPicPr>
          <p:cNvPr id="2052" name="Picture 4" descr="http://upload.wikimedia.org/wikipedia/commons/thumb/1/1f/Federico_Err%C3%A1zuriz_Za%C3%B1artu.jpg/225px-Federico_Err%C3%A1zuriz_Za%C3%B1art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708270"/>
            <a:ext cx="1414540" cy="1980457"/>
          </a:xfrm>
          <a:prstGeom prst="rect">
            <a:avLst/>
          </a:prstGeom>
          <a:noFill/>
        </p:spPr>
      </p:pic>
      <p:pic>
        <p:nvPicPr>
          <p:cNvPr id="2054" name="Picture 6" descr="http://static.icarito.cl/200912/614399_28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1718960"/>
            <a:ext cx="1368152" cy="1959076"/>
          </a:xfrm>
          <a:prstGeom prst="rect">
            <a:avLst/>
          </a:prstGeom>
          <a:noFill/>
        </p:spPr>
      </p:pic>
      <p:pic>
        <p:nvPicPr>
          <p:cNvPr id="2056" name="Picture 8" descr="http://www.geneall.net/img/pessoas/pes_53379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1707170"/>
            <a:ext cx="1368152" cy="2006624"/>
          </a:xfrm>
          <a:prstGeom prst="rect">
            <a:avLst/>
          </a:prstGeom>
          <a:noFill/>
        </p:spPr>
      </p:pic>
      <p:pic>
        <p:nvPicPr>
          <p:cNvPr id="2058" name="Picture 10" descr="http://www.citi.providencia.cl/POP_UP/Personajes/Jose%20ManueL%20Balmaceda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00192" y="1707170"/>
            <a:ext cx="1440160" cy="2016224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216344" y="378904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>
                <a:latin typeface="Calibri" pitchFamily="34" charset="0"/>
                <a:cs typeface="Calibri" pitchFamily="34" charset="0"/>
              </a:rPr>
              <a:t>J.J. Pérez</a:t>
            </a:r>
            <a:endParaRPr lang="es-CL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693794" y="3789040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>
                <a:latin typeface="Calibri" pitchFamily="34" charset="0"/>
                <a:cs typeface="Calibri" pitchFamily="34" charset="0"/>
              </a:rPr>
              <a:t>F. Errázuriz </a:t>
            </a:r>
            <a:endParaRPr lang="es-CL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3419872" y="378904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>
                <a:latin typeface="Calibri" pitchFamily="34" charset="0"/>
                <a:cs typeface="Calibri" pitchFamily="34" charset="0"/>
              </a:rPr>
              <a:t>A. Pinto</a:t>
            </a:r>
            <a:endParaRPr lang="es-CL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4599353" y="3789040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>
                <a:latin typeface="Calibri" pitchFamily="34" charset="0"/>
                <a:cs typeface="Calibri" pitchFamily="34" charset="0"/>
              </a:rPr>
              <a:t>D. Santa María</a:t>
            </a:r>
            <a:endParaRPr lang="es-CL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6301502" y="3789040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>
                <a:latin typeface="Calibri" pitchFamily="34" charset="0"/>
                <a:cs typeface="Calibri" pitchFamily="34" charset="0"/>
              </a:rPr>
              <a:t>J. M. Balmaceda</a:t>
            </a:r>
            <a:endParaRPr lang="es-CL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6" name="15 Flecha derecha"/>
          <p:cNvSpPr/>
          <p:nvPr/>
        </p:nvSpPr>
        <p:spPr>
          <a:xfrm>
            <a:off x="0" y="4014192"/>
            <a:ext cx="8532440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bg1"/>
              </a:solidFill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216344" y="422557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1861-1871</a:t>
            </a:r>
            <a:endParaRPr lang="es-CL" b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1786882" y="422557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1871-1876</a:t>
            </a:r>
            <a:endParaRPr lang="es-CL" b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3383155" y="4242904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1876-1881</a:t>
            </a:r>
            <a:endParaRPr lang="es-CL" b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4932040" y="4260238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1881-1886</a:t>
            </a:r>
            <a:endParaRPr lang="es-CL" sz="1600" b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6552220" y="4260238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1886-1891</a:t>
            </a:r>
            <a:endParaRPr lang="es-CL" sz="1600" b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0" y="332656"/>
            <a:ext cx="7380312" cy="72008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3" name="22 CuadroTexto"/>
          <p:cNvSpPr txBox="1"/>
          <p:nvPr/>
        </p:nvSpPr>
        <p:spPr>
          <a:xfrm>
            <a:off x="719572" y="400308"/>
            <a:ext cx="7020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Presidentes durante el período Liberal</a:t>
            </a:r>
            <a:endParaRPr lang="es-CL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532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08720"/>
          </a:xfrm>
          <a:solidFill>
            <a:schemeClr val="accent5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es-C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¿Qué es lo nuevo? </a:t>
            </a:r>
            <a:endParaRPr lang="es-CL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3039874"/>
              </p:ext>
            </p:extLst>
          </p:nvPr>
        </p:nvGraphicFramePr>
        <p:xfrm>
          <a:off x="107504" y="1052736"/>
          <a:ext cx="8928992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66657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6671B43-A81E-43BA-BB6B-7F801FF439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F222D8B-D9E3-4A9D-963B-57847CC05C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0EFB035-F958-4811-B1E2-4F97739957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BBFBB28-99A1-4C66-8A80-5F3453B561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66AFF6A-EC53-47EA-901F-0DE5B1849E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DE46475-719D-4F4A-B8AA-D660D2F38A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80D294D-53B0-429B-9FE4-66D60D304A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307DECA-9762-4AFC-B192-324ECF3B79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6AA67B0-92E0-49BD-99F7-7B2D5D70B1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4A9F06C-6D50-4353-8C88-F0A94C4B3F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504056"/>
          </a:xfrm>
          <a:solidFill>
            <a:schemeClr val="accent5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es-C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¿Qué pensaban los liberales?</a:t>
            </a:r>
            <a:endParaRPr lang="es-CL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836713"/>
            <a:ext cx="8784976" cy="1152128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s-ES" sz="2400" dirty="0"/>
              <a:t>El liberalismo fue una ideología que sostenía el principio de la libertad </a:t>
            </a:r>
            <a:r>
              <a:rPr lang="es-ES" sz="2400" dirty="0" smtClean="0"/>
              <a:t>de las personas </a:t>
            </a:r>
            <a:r>
              <a:rPr lang="es-ES" sz="2400" dirty="0"/>
              <a:t>frente al Estado y la imposición de la razón por sobre las creencias religiosas. </a:t>
            </a:r>
            <a:r>
              <a:rPr lang="es-ES" sz="2400" dirty="0" smtClean="0"/>
              <a:t>Entre sus ideas destaca:</a:t>
            </a:r>
            <a:endParaRPr lang="es-CL" sz="2400" dirty="0"/>
          </a:p>
          <a:p>
            <a:pPr marL="0" indent="0">
              <a:buNone/>
            </a:pPr>
            <a:endParaRPr lang="es-CL" dirty="0"/>
          </a:p>
        </p:txBody>
      </p:sp>
      <p:graphicFrame>
        <p:nvGraphicFramePr>
          <p:cNvPr id="4" name="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6150708"/>
              </p:ext>
            </p:extLst>
          </p:nvPr>
        </p:nvGraphicFramePr>
        <p:xfrm>
          <a:off x="323528" y="2132856"/>
          <a:ext cx="8640960" cy="4536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32048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1244399">
                <a:tc>
                  <a:txBody>
                    <a:bodyPr/>
                    <a:lstStyle/>
                    <a:p>
                      <a:pPr algn="ctr"/>
                      <a:endParaRPr lang="es-CL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r>
                        <a:rPr lang="es-CL" sz="3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En el ámbito político</a:t>
                      </a:r>
                      <a:endParaRPr lang="es-CL" sz="32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CL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r>
                        <a:rPr lang="es-CL" sz="3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En el ámbito económico</a:t>
                      </a:r>
                      <a:endParaRPr lang="es-CL" sz="32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292105">
                <a:tc>
                  <a:txBody>
                    <a:bodyPr/>
                    <a:lstStyle/>
                    <a:p>
                      <a:pPr lvl="0"/>
                      <a:r>
                        <a:rPr lang="es-ES" sz="2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&gt; Defensa de las libertades y derechos individuales.</a:t>
                      </a:r>
                      <a:endParaRPr lang="es-CL" sz="2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es-ES" sz="2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&gt; Igualdad de los ciudadanos ante la ley.</a:t>
                      </a:r>
                      <a:endParaRPr lang="es-CL" sz="2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es-ES" sz="2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&gt; Soberanía nacional.</a:t>
                      </a:r>
                      <a:endParaRPr lang="es-CL" sz="2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es-ES" sz="2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&gt; División de los poderes del Estado.</a:t>
                      </a:r>
                      <a:endParaRPr lang="es-CL" sz="2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es-ES" sz="2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&gt; Libertad de prensa.</a:t>
                      </a:r>
                      <a:endParaRPr lang="es-CL" sz="2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es-ES" sz="2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&gt; Dictación de una Constitución.</a:t>
                      </a:r>
                      <a:endParaRPr lang="es-CL" sz="2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sz="2200" dirty="0" smtClean="0"/>
                        <a:t>&gt; Reconoció la existencia y legitimidad de la propiedad privada.</a:t>
                      </a:r>
                    </a:p>
                    <a:p>
                      <a:endParaRPr lang="es-CL" sz="2200" dirty="0" smtClean="0"/>
                    </a:p>
                    <a:p>
                      <a:r>
                        <a:rPr lang="es-CL" sz="2200" dirty="0" smtClean="0"/>
                        <a:t>&gt; Estableció que la economía se rige por las leyes de oferta y demanda.</a:t>
                      </a:r>
                    </a:p>
                    <a:p>
                      <a:endParaRPr lang="es-CL" sz="2200" dirty="0" smtClean="0"/>
                    </a:p>
                    <a:p>
                      <a:r>
                        <a:rPr lang="es-CL" sz="2200" dirty="0" smtClean="0"/>
                        <a:t>&gt; Promovió la no intervención del Estado </a:t>
                      </a:r>
                      <a:r>
                        <a:rPr lang="es-CL" sz="2200" dirty="0" smtClean="0"/>
                        <a:t>en</a:t>
                      </a:r>
                      <a:r>
                        <a:rPr lang="es-CL" sz="2200" baseline="0" dirty="0" smtClean="0"/>
                        <a:t> </a:t>
                      </a:r>
                      <a:r>
                        <a:rPr lang="es-CL" sz="2200" dirty="0" smtClean="0"/>
                        <a:t>el  </a:t>
                      </a:r>
                      <a:r>
                        <a:rPr lang="es-CL" sz="2200" dirty="0" smtClean="0"/>
                        <a:t>proceso económico.</a:t>
                      </a:r>
                    </a:p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0544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27353" y="188640"/>
            <a:ext cx="9144000" cy="648072"/>
          </a:xfrm>
          <a:solidFill>
            <a:schemeClr val="accent5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es-CL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¿Cuáles fueron las grandes tareas de los gobiernos liberales?</a:t>
            </a:r>
            <a:endParaRPr lang="es-CL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5 Diagrama"/>
          <p:cNvGraphicFramePr/>
          <p:nvPr>
            <p:extLst>
              <p:ext uri="{D42A27DB-BD31-4B8C-83A1-F6EECF244321}">
                <p14:modId xmlns:p14="http://schemas.microsoft.com/office/powerpoint/2010/main" val="1719849439"/>
              </p:ext>
            </p:extLst>
          </p:nvPr>
        </p:nvGraphicFramePr>
        <p:xfrm>
          <a:off x="107504" y="1124744"/>
          <a:ext cx="8928992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74142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Victoria mapuche en &#10;Batalla de Kechurewe, &#10;26 de abril de 1868. &#10;Parlamentos de Indios &#10;conducentes a la &#10;Pacificación &#10;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0648"/>
            <a:ext cx="8496944" cy="64346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1560" y="2636912"/>
            <a:ext cx="8424936" cy="1503040"/>
          </a:xfrm>
        </p:spPr>
        <p:txBody>
          <a:bodyPr>
            <a:normAutofit fontScale="90000"/>
          </a:bodyPr>
          <a:lstStyle/>
          <a:p>
            <a:r>
              <a:rPr lang="es-ES" b="1" dirty="0"/>
              <a:t>¿Qué características del ideal liberal, según lo que hemos visto en la clase, prevalecen en la política chilena actual?</a:t>
            </a:r>
            <a:r>
              <a:rPr lang="es-CL" dirty="0"/>
              <a:t/>
            </a:r>
            <a:br>
              <a:rPr lang="es-CL" dirty="0"/>
            </a:b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832654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75048" y="908720"/>
            <a:ext cx="8568952" cy="5246486"/>
          </a:xfrm>
        </p:spPr>
        <p:txBody>
          <a:bodyPr/>
          <a:lstStyle/>
          <a:p>
            <a:pPr marL="0" indent="0">
              <a:buNone/>
            </a:pPr>
            <a:endParaRPr lang="es-CL" u="sng" dirty="0" smtClean="0"/>
          </a:p>
          <a:p>
            <a:r>
              <a:rPr lang="es-CL" sz="4000" b="1" dirty="0" smtClean="0">
                <a:latin typeface="Times New Roman" pitchFamily="18" charset="0"/>
                <a:cs typeface="Times New Roman" pitchFamily="18" charset="0"/>
              </a:rPr>
              <a:t>Economía Mono exportadora</a:t>
            </a:r>
          </a:p>
          <a:p>
            <a:r>
              <a:rPr lang="es-CL" sz="4000" b="1" dirty="0" smtClean="0">
                <a:latin typeface="Times New Roman" pitchFamily="18" charset="0"/>
                <a:cs typeface="Times New Roman" pitchFamily="18" charset="0"/>
              </a:rPr>
              <a:t>Educación laica</a:t>
            </a:r>
          </a:p>
          <a:p>
            <a:r>
              <a:rPr lang="es-CL" sz="4000" b="1" dirty="0" smtClean="0">
                <a:latin typeface="Times New Roman" pitchFamily="18" charset="0"/>
                <a:cs typeface="Times New Roman" pitchFamily="18" charset="0"/>
              </a:rPr>
              <a:t>División de los poderes estatales (legislativo, ejecutivo y judicial)</a:t>
            </a:r>
          </a:p>
          <a:p>
            <a:r>
              <a:rPr lang="es-CL" sz="4000" b="1" dirty="0" smtClean="0">
                <a:latin typeface="Times New Roman" pitchFamily="18" charset="0"/>
                <a:cs typeface="Times New Roman" pitchFamily="18" charset="0"/>
              </a:rPr>
              <a:t>Legitimidad de la propiedad privada </a:t>
            </a:r>
          </a:p>
          <a:p>
            <a:endParaRPr lang="es-CL" dirty="0" smtClean="0"/>
          </a:p>
          <a:p>
            <a:pPr marL="0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780309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3635896" y="378928"/>
            <a:ext cx="3888432" cy="64807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CuadroTexto"/>
          <p:cNvSpPr txBox="1"/>
          <p:nvPr/>
        </p:nvSpPr>
        <p:spPr>
          <a:xfrm>
            <a:off x="3923928" y="518298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/>
              <a:t>FUSIÓN LIBERAL-CONSRVADORA</a:t>
            </a:r>
            <a:endParaRPr lang="es-CL" b="1" dirty="0"/>
          </a:p>
        </p:txBody>
      </p:sp>
      <p:sp>
        <p:nvSpPr>
          <p:cNvPr id="6" name="5 Flecha derecha"/>
          <p:cNvSpPr/>
          <p:nvPr/>
        </p:nvSpPr>
        <p:spPr>
          <a:xfrm>
            <a:off x="899592" y="-64479"/>
            <a:ext cx="2088232" cy="15348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CuadroTexto"/>
          <p:cNvSpPr txBox="1"/>
          <p:nvPr/>
        </p:nvSpPr>
        <p:spPr>
          <a:xfrm>
            <a:off x="899592" y="380669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/>
              <a:t>Cuestión del Sacristán (1857) </a:t>
            </a:r>
            <a:endParaRPr lang="es-CL" b="1" dirty="0"/>
          </a:p>
        </p:txBody>
      </p:sp>
      <p:cxnSp>
        <p:nvCxnSpPr>
          <p:cNvPr id="9" name="8 Conector recto de flecha"/>
          <p:cNvCxnSpPr>
            <a:stCxn id="4" idx="2"/>
          </p:cNvCxnSpPr>
          <p:nvPr/>
        </p:nvCxnSpPr>
        <p:spPr>
          <a:xfrm>
            <a:off x="5580112" y="1027000"/>
            <a:ext cx="0" cy="601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Rectángulo"/>
          <p:cNvSpPr/>
          <p:nvPr/>
        </p:nvSpPr>
        <p:spPr>
          <a:xfrm>
            <a:off x="3779912" y="1772816"/>
            <a:ext cx="4176464" cy="22322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CuadroTexto"/>
          <p:cNvSpPr txBox="1"/>
          <p:nvPr/>
        </p:nvSpPr>
        <p:spPr>
          <a:xfrm>
            <a:off x="3779912" y="2067428"/>
            <a:ext cx="41764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/>
              <a:t>República Liberal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CL" dirty="0" smtClean="0"/>
              <a:t>José Joaquín Pérez (1861-1871)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CL" dirty="0" smtClean="0"/>
              <a:t>Federico Errázuriz </a:t>
            </a:r>
            <a:r>
              <a:rPr lang="es-CL" dirty="0" err="1" smtClean="0"/>
              <a:t>Zañartu</a:t>
            </a:r>
            <a:r>
              <a:rPr lang="es-CL" dirty="0" smtClean="0"/>
              <a:t> (1871-1876)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CL" dirty="0" smtClean="0"/>
              <a:t>Aníbal Pinto (1876-1881)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CL" dirty="0" smtClean="0"/>
              <a:t>Domingo Santa María (1881-1886)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CL" dirty="0" smtClean="0"/>
              <a:t>José Manuel Balmaceda (1886-1891)</a:t>
            </a:r>
            <a:endParaRPr lang="es-CL" dirty="0"/>
          </a:p>
        </p:txBody>
      </p:sp>
      <p:sp>
        <p:nvSpPr>
          <p:cNvPr id="13" name="12 Rectángulo redondeado"/>
          <p:cNvSpPr/>
          <p:nvPr/>
        </p:nvSpPr>
        <p:spPr>
          <a:xfrm>
            <a:off x="146481" y="4221088"/>
            <a:ext cx="4248472" cy="2304256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14 CuadroTexto"/>
          <p:cNvSpPr txBox="1"/>
          <p:nvPr/>
        </p:nvSpPr>
        <p:spPr>
          <a:xfrm>
            <a:off x="170334" y="4634552"/>
            <a:ext cx="428396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/>
              <a:t>Tres ejes del gobierno Liberal</a:t>
            </a:r>
          </a:p>
          <a:p>
            <a:endParaRPr lang="es-CL" b="1" dirty="0" smtClean="0"/>
          </a:p>
          <a:p>
            <a:pPr marL="342900" indent="-342900">
              <a:buAutoNum type="arabicPeriod"/>
            </a:pPr>
            <a:r>
              <a:rPr lang="es-CL" b="1" dirty="0" smtClean="0"/>
              <a:t>Reformas a la constitución de 1833 </a:t>
            </a:r>
          </a:p>
          <a:p>
            <a:pPr marL="342900" indent="-342900">
              <a:buAutoNum type="arabicPeriod"/>
            </a:pPr>
            <a:r>
              <a:rPr lang="es-CL" b="1" dirty="0" smtClean="0"/>
              <a:t>La elaboración de las leyes laicas</a:t>
            </a:r>
          </a:p>
          <a:p>
            <a:pPr marL="342900" indent="-342900">
              <a:buAutoNum type="arabicPeriod"/>
            </a:pPr>
            <a:r>
              <a:rPr lang="es-CL" b="1" dirty="0" smtClean="0"/>
              <a:t>Expansión del territorio nacional  </a:t>
            </a:r>
            <a:endParaRPr lang="es-CL" b="1" dirty="0"/>
          </a:p>
        </p:txBody>
      </p:sp>
      <p:sp>
        <p:nvSpPr>
          <p:cNvPr id="34" name="33 Flecha izquierda y arriba"/>
          <p:cNvSpPr/>
          <p:nvPr/>
        </p:nvSpPr>
        <p:spPr>
          <a:xfrm>
            <a:off x="5004048" y="4437112"/>
            <a:ext cx="1440160" cy="1242720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026" name="Picture 2" descr="Resultado de imagen para atenció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604" y="1492329"/>
            <a:ext cx="1872208" cy="236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http://www.geneall.net/img/pessoas/pes_53454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91272" y="4217623"/>
            <a:ext cx="1691294" cy="22985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5453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395536" y="1772816"/>
            <a:ext cx="5904656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395536" y="3140968"/>
            <a:ext cx="5904656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395536" y="4509120"/>
            <a:ext cx="5904656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83568" y="2858207"/>
            <a:ext cx="8229600" cy="1290874"/>
          </a:xfrm>
        </p:spPr>
        <p:txBody>
          <a:bodyPr/>
          <a:lstStyle/>
          <a:p>
            <a:pPr marL="0" indent="0">
              <a:buNone/>
            </a:pPr>
            <a:endParaRPr lang="es-CL" dirty="0" smtClean="0"/>
          </a:p>
          <a:p>
            <a:pPr marL="0" indent="0">
              <a:buNone/>
            </a:pPr>
            <a:r>
              <a:rPr lang="es-CL" dirty="0" smtClean="0"/>
              <a:t>Ampliación de las libertades </a:t>
            </a:r>
          </a:p>
          <a:p>
            <a:pPr marL="0" indent="0">
              <a:buNone/>
            </a:pPr>
            <a:endParaRPr lang="es-CL" dirty="0"/>
          </a:p>
          <a:p>
            <a:pPr marL="0" indent="0">
              <a:buNone/>
            </a:pPr>
            <a:endParaRPr lang="es-CL" dirty="0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0000"/>
          </a:bodyPr>
          <a:lstStyle/>
          <a:p>
            <a:r>
              <a:rPr lang="es-CL" dirty="0" smtClean="0"/>
              <a:t>Ampliación Democrática y de las libertades públicas </a:t>
            </a:r>
            <a:endParaRPr lang="es-CL" dirty="0"/>
          </a:p>
        </p:txBody>
      </p:sp>
      <p:sp>
        <p:nvSpPr>
          <p:cNvPr id="10" name="9 CuadroTexto"/>
          <p:cNvSpPr txBox="1"/>
          <p:nvPr/>
        </p:nvSpPr>
        <p:spPr>
          <a:xfrm>
            <a:off x="683568" y="2092496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 smtClean="0"/>
              <a:t>Reformas al sistema electoral </a:t>
            </a:r>
            <a:endParaRPr lang="es-CL" sz="3200" dirty="0"/>
          </a:p>
        </p:txBody>
      </p:sp>
      <p:sp>
        <p:nvSpPr>
          <p:cNvPr id="12" name="11 CuadroTexto"/>
          <p:cNvSpPr txBox="1"/>
          <p:nvPr/>
        </p:nvSpPr>
        <p:spPr>
          <a:xfrm>
            <a:off x="537711" y="4871482"/>
            <a:ext cx="568863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/>
              <a:t>Ampliación del Espacio Público</a:t>
            </a:r>
          </a:p>
          <a:p>
            <a:endParaRPr lang="es-CL" dirty="0"/>
          </a:p>
        </p:txBody>
      </p:sp>
      <p:pic>
        <p:nvPicPr>
          <p:cNvPr id="2050" name="Picture 2" descr="Resultado de imagen para reforma electoral liberale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092496"/>
            <a:ext cx="2265040" cy="3624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4620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22 Rectángulo redondeado"/>
          <p:cNvSpPr/>
          <p:nvPr/>
        </p:nvSpPr>
        <p:spPr>
          <a:xfrm>
            <a:off x="597032" y="224644"/>
            <a:ext cx="6699142" cy="1152128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8419" y="3182246"/>
            <a:ext cx="1320675" cy="1171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554" y="274638"/>
            <a:ext cx="7196877" cy="1102134"/>
          </a:xfrm>
        </p:spPr>
        <p:txBody>
          <a:bodyPr/>
          <a:lstStyle/>
          <a:p>
            <a:r>
              <a:rPr lang="es-CL" dirty="0" smtClean="0"/>
              <a:t>Ampliación democrática 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1328616"/>
            <a:ext cx="8445624" cy="4669979"/>
          </a:xfrm>
        </p:spPr>
        <p:txBody>
          <a:bodyPr/>
          <a:lstStyle/>
          <a:p>
            <a:pPr marL="0" indent="0">
              <a:buNone/>
            </a:pPr>
            <a:r>
              <a:rPr lang="es-CL" dirty="0" smtClean="0"/>
              <a:t>             Reformas al sistema electoral Chileno</a:t>
            </a:r>
          </a:p>
          <a:p>
            <a:pPr marL="0" indent="0">
              <a:buNone/>
            </a:pPr>
            <a:r>
              <a:rPr lang="es-CL" dirty="0" smtClean="0"/>
              <a:t> </a:t>
            </a:r>
          </a:p>
          <a:p>
            <a:pPr marL="0" indent="0">
              <a:buNone/>
            </a:pPr>
            <a:endParaRPr lang="es-CL" dirty="0"/>
          </a:p>
        </p:txBody>
      </p:sp>
      <p:sp>
        <p:nvSpPr>
          <p:cNvPr id="4" name="3 Flecha derecha"/>
          <p:cNvSpPr/>
          <p:nvPr/>
        </p:nvSpPr>
        <p:spPr>
          <a:xfrm>
            <a:off x="467544" y="1376772"/>
            <a:ext cx="864096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Estrella de 7 puntas"/>
          <p:cNvSpPr/>
          <p:nvPr/>
        </p:nvSpPr>
        <p:spPr>
          <a:xfrm>
            <a:off x="649471" y="2035009"/>
            <a:ext cx="2300442" cy="2056867"/>
          </a:xfrm>
          <a:prstGeom prst="star7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CuadroTexto"/>
          <p:cNvSpPr txBox="1"/>
          <p:nvPr/>
        </p:nvSpPr>
        <p:spPr>
          <a:xfrm>
            <a:off x="1187624" y="2463277"/>
            <a:ext cx="12241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/>
              <a:t>Aumento el universo electoral (1874)</a:t>
            </a:r>
          </a:p>
        </p:txBody>
      </p:sp>
      <p:sp>
        <p:nvSpPr>
          <p:cNvPr id="7" name="6 Estrella de 7 puntas"/>
          <p:cNvSpPr/>
          <p:nvPr/>
        </p:nvSpPr>
        <p:spPr>
          <a:xfrm>
            <a:off x="6516216" y="1880828"/>
            <a:ext cx="2339752" cy="2304256"/>
          </a:xfrm>
          <a:prstGeom prst="star7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CuadroTexto"/>
          <p:cNvSpPr txBox="1"/>
          <p:nvPr/>
        </p:nvSpPr>
        <p:spPr>
          <a:xfrm>
            <a:off x="7056276" y="2320979"/>
            <a:ext cx="12961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/>
              <a:t>Mayor autonomía al proceso electoral (1874)</a:t>
            </a:r>
            <a:endParaRPr lang="es-CL" b="1" dirty="0"/>
          </a:p>
        </p:txBody>
      </p:sp>
      <p:sp>
        <p:nvSpPr>
          <p:cNvPr id="9" name="8 Estrella de 7 puntas"/>
          <p:cNvSpPr/>
          <p:nvPr/>
        </p:nvSpPr>
        <p:spPr>
          <a:xfrm>
            <a:off x="3563888" y="2663355"/>
            <a:ext cx="2368494" cy="2016224"/>
          </a:xfrm>
          <a:prstGeom prst="star7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CuadroTexto"/>
          <p:cNvSpPr txBox="1"/>
          <p:nvPr/>
        </p:nvSpPr>
        <p:spPr>
          <a:xfrm>
            <a:off x="3946603" y="3216126"/>
            <a:ext cx="17740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/>
              <a:t>Representación de las minorías  (1874)</a:t>
            </a:r>
            <a:endParaRPr lang="es-CL" b="1" dirty="0"/>
          </a:p>
        </p:txBody>
      </p:sp>
      <p:sp>
        <p:nvSpPr>
          <p:cNvPr id="11" name="10 Estrella de 7 puntas"/>
          <p:cNvSpPr/>
          <p:nvPr/>
        </p:nvSpPr>
        <p:spPr>
          <a:xfrm>
            <a:off x="1621579" y="4486452"/>
            <a:ext cx="2374357" cy="2088232"/>
          </a:xfrm>
          <a:prstGeom prst="star7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Estrella de 7 puntas"/>
          <p:cNvSpPr/>
          <p:nvPr/>
        </p:nvSpPr>
        <p:spPr>
          <a:xfrm>
            <a:off x="5669809" y="4763704"/>
            <a:ext cx="1984268" cy="1728192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12 CuadroTexto"/>
          <p:cNvSpPr txBox="1"/>
          <p:nvPr/>
        </p:nvSpPr>
        <p:spPr>
          <a:xfrm>
            <a:off x="6228184" y="5027635"/>
            <a:ext cx="10801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/>
              <a:t>Libertad de elección</a:t>
            </a:r>
          </a:p>
          <a:p>
            <a:r>
              <a:rPr lang="es-CL" b="1" dirty="0" smtClean="0"/>
              <a:t>(1874)</a:t>
            </a:r>
            <a:endParaRPr lang="es-CL" b="1" dirty="0"/>
          </a:p>
        </p:txBody>
      </p:sp>
      <p:sp>
        <p:nvSpPr>
          <p:cNvPr id="14" name="13 CuadroTexto"/>
          <p:cNvSpPr txBox="1"/>
          <p:nvPr/>
        </p:nvSpPr>
        <p:spPr>
          <a:xfrm>
            <a:off x="2229833" y="4930403"/>
            <a:ext cx="14401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/>
              <a:t>Limitar las posibilidades de fraude (1890)</a:t>
            </a:r>
            <a:endParaRPr lang="es-CL" b="1" dirty="0"/>
          </a:p>
        </p:txBody>
      </p:sp>
      <p:pic>
        <p:nvPicPr>
          <p:cNvPr id="2052" name="Picture 4" descr="C:\Users\Fernando Schwartz\Desktop\00-candidat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180" y="3897423"/>
            <a:ext cx="1610654" cy="905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Fernando Schwartz\Desktop\descarg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3525716"/>
            <a:ext cx="1143000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9913" y="5882448"/>
            <a:ext cx="1107745" cy="9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6686" y="5330235"/>
            <a:ext cx="1435364" cy="866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6577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11560" y="615075"/>
            <a:ext cx="7992888" cy="1085733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aphicFrame>
        <p:nvGraphicFramePr>
          <p:cNvPr id="4" name="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8632844"/>
              </p:ext>
            </p:extLst>
          </p:nvPr>
        </p:nvGraphicFramePr>
        <p:xfrm>
          <a:off x="755576" y="2044164"/>
          <a:ext cx="7848873" cy="3749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279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69705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97989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89913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76241">
                <a:tc>
                  <a:txBody>
                    <a:bodyPr/>
                    <a:lstStyle/>
                    <a:p>
                      <a:r>
                        <a:rPr lang="es-CL" dirty="0" smtClean="0"/>
                        <a:t>AÑO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POBLACIÓN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N°</a:t>
                      </a:r>
                      <a:r>
                        <a:rPr lang="es-CL" baseline="0" dirty="0" smtClean="0"/>
                        <a:t> DE INSCRITOS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% DE INSCRITOS SOBRE LA POBLACIÓN TOTAL </a:t>
                      </a:r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75918">
                <a:tc>
                  <a:txBody>
                    <a:bodyPr/>
                    <a:lstStyle/>
                    <a:p>
                      <a:r>
                        <a:rPr lang="es-CL" dirty="0" smtClean="0"/>
                        <a:t>1864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1 676 200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22 261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/>
                        <a:t>1,33</a:t>
                      </a:r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75918">
                <a:tc>
                  <a:txBody>
                    <a:bodyPr/>
                    <a:lstStyle/>
                    <a:p>
                      <a:r>
                        <a:rPr lang="es-CL" dirty="0" smtClean="0"/>
                        <a:t>1870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1 907 700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43 379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/>
                        <a:t>2,27</a:t>
                      </a:r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75918">
                <a:tc>
                  <a:txBody>
                    <a:bodyPr/>
                    <a:lstStyle/>
                    <a:p>
                      <a:r>
                        <a:rPr lang="es-CL" dirty="0" smtClean="0"/>
                        <a:t>1873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2 002 600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49 047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/>
                        <a:t>2,44</a:t>
                      </a:r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76241">
                <a:tc>
                  <a:txBody>
                    <a:bodyPr/>
                    <a:lstStyle/>
                    <a:p>
                      <a:r>
                        <a:rPr lang="es-CL" dirty="0" smtClean="0"/>
                        <a:t>1876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2 074 800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 smtClean="0"/>
                        <a:t>106 194</a:t>
                      </a:r>
                    </a:p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/>
                        <a:t>5,12</a:t>
                      </a:r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75918">
                <a:tc>
                  <a:txBody>
                    <a:bodyPr/>
                    <a:lstStyle/>
                    <a:p>
                      <a:r>
                        <a:rPr lang="es-CL" dirty="0" smtClean="0"/>
                        <a:t>1879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2 135 500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148 737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/>
                        <a:t>6,96</a:t>
                      </a:r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76241">
                <a:tc>
                  <a:txBody>
                    <a:bodyPr/>
                    <a:lstStyle/>
                    <a:p>
                      <a:r>
                        <a:rPr lang="es-CL" dirty="0" smtClean="0"/>
                        <a:t>1882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2 329 500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 smtClean="0"/>
                        <a:t>146 796</a:t>
                      </a:r>
                    </a:p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/>
                        <a:t>5,97</a:t>
                      </a:r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75918">
                <a:tc>
                  <a:txBody>
                    <a:bodyPr/>
                    <a:lstStyle/>
                    <a:p>
                      <a:r>
                        <a:rPr lang="es-CL" dirty="0" smtClean="0"/>
                        <a:t>1885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2 495 600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122 583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/>
                        <a:t>4,9</a:t>
                      </a:r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4 CuadroTexto"/>
          <p:cNvSpPr txBox="1"/>
          <p:nvPr/>
        </p:nvSpPr>
        <p:spPr>
          <a:xfrm>
            <a:off x="683568" y="615075"/>
            <a:ext cx="7920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dirty="0" smtClean="0"/>
              <a:t>Electorado chileno en la segunda mitad del siglo XIX</a:t>
            </a:r>
          </a:p>
          <a:p>
            <a:r>
              <a:rPr lang="es-CL" sz="2800" dirty="0" smtClean="0"/>
              <a:t>		Elecciones Parlamentarias </a:t>
            </a:r>
            <a:endParaRPr lang="es-CL" sz="2800" dirty="0"/>
          </a:p>
        </p:txBody>
      </p:sp>
      <p:sp>
        <p:nvSpPr>
          <p:cNvPr id="3" name="2 CuadroTexto"/>
          <p:cNvSpPr txBox="1"/>
          <p:nvPr/>
        </p:nvSpPr>
        <p:spPr>
          <a:xfrm>
            <a:off x="3491880" y="5774331"/>
            <a:ext cx="37444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400" dirty="0" smtClean="0"/>
              <a:t>(Adaptado de Valenzuela, 1985, p.150)</a:t>
            </a:r>
            <a:endParaRPr lang="es-CL" sz="1400" dirty="0"/>
          </a:p>
        </p:txBody>
      </p:sp>
    </p:spTree>
    <p:extLst>
      <p:ext uri="{BB962C8B-B14F-4D97-AF65-F5344CB8AC3E}">
        <p14:creationId xmlns:p14="http://schemas.microsoft.com/office/powerpoint/2010/main" val="639492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9552" y="1916832"/>
            <a:ext cx="3600400" cy="4209331"/>
          </a:xfrm>
          <a:solidFill>
            <a:srgbClr val="92D050"/>
          </a:solidFill>
        </p:spPr>
        <p:txBody>
          <a:bodyPr/>
          <a:lstStyle/>
          <a:p>
            <a:r>
              <a:rPr lang="es-CL" dirty="0" smtClean="0"/>
              <a:t>Prensa</a:t>
            </a:r>
          </a:p>
          <a:p>
            <a:pPr marL="0" indent="0">
              <a:buNone/>
            </a:pPr>
            <a:r>
              <a:rPr lang="es-CL" dirty="0" smtClean="0"/>
              <a:t>-Aumento de periódicos</a:t>
            </a:r>
          </a:p>
          <a:p>
            <a:pPr marL="0" indent="0">
              <a:buNone/>
            </a:pPr>
            <a:r>
              <a:rPr lang="es-CL" dirty="0" smtClean="0"/>
              <a:t>-Prensa satírica </a:t>
            </a:r>
          </a:p>
          <a:p>
            <a:pPr marL="0" indent="0">
              <a:buNone/>
            </a:pPr>
            <a:r>
              <a:rPr lang="es-CL" dirty="0" smtClean="0"/>
              <a:t>-Revistas temáticas </a:t>
            </a:r>
          </a:p>
          <a:p>
            <a:pPr marL="0" indent="0">
              <a:buNone/>
            </a:pPr>
            <a:r>
              <a:rPr lang="es-CL" dirty="0" smtClean="0"/>
              <a:t>-Debate público </a:t>
            </a:r>
            <a:endParaRPr lang="es-CL" dirty="0"/>
          </a:p>
        </p:txBody>
      </p:sp>
      <p:sp>
        <p:nvSpPr>
          <p:cNvPr id="4" name="3 Rectángulo"/>
          <p:cNvSpPr/>
          <p:nvPr/>
        </p:nvSpPr>
        <p:spPr>
          <a:xfrm>
            <a:off x="971600" y="287824"/>
            <a:ext cx="7128792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200" dirty="0" smtClean="0"/>
              <a:t>Ampliación de los derechos, las libertades y el espacio público</a:t>
            </a:r>
            <a:endParaRPr lang="es-CL" sz="3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1878" y="1483510"/>
            <a:ext cx="3649463" cy="4327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4475315" y="5949280"/>
            <a:ext cx="3960440" cy="646331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CL" dirty="0" smtClean="0"/>
              <a:t>Rafael Valentín Valdivieso (1804-1878)</a:t>
            </a:r>
            <a:endParaRPr lang="es-C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608718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1560" y="188640"/>
            <a:ext cx="7920880" cy="1296144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es-CL" dirty="0" smtClean="0"/>
              <a:t/>
            </a:r>
            <a:br>
              <a:rPr lang="es-CL" dirty="0" smtClean="0"/>
            </a:br>
            <a:r>
              <a:rPr lang="es-CL" sz="4000" dirty="0" smtClean="0"/>
              <a:t>Ampliación </a:t>
            </a:r>
            <a:r>
              <a:rPr lang="es-CL" sz="4000" dirty="0"/>
              <a:t>de los derechos, las libertades y el espacio público</a:t>
            </a:r>
            <a:r>
              <a:rPr lang="es-CL" dirty="0"/>
              <a:t/>
            </a:r>
            <a:br>
              <a:rPr lang="es-CL" dirty="0"/>
            </a:b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628800"/>
            <a:ext cx="4186808" cy="4525963"/>
          </a:xfrm>
          <a:solidFill>
            <a:schemeClr val="tx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L" dirty="0" smtClean="0"/>
              <a:t> </a:t>
            </a:r>
          </a:p>
          <a:p>
            <a:pPr marL="0" indent="0">
              <a:buNone/>
            </a:pPr>
            <a:r>
              <a:rPr lang="es-CL" dirty="0" smtClean="0"/>
              <a:t>-Escuelas fiscales</a:t>
            </a:r>
          </a:p>
          <a:p>
            <a:pPr marL="0" indent="0">
              <a:buNone/>
            </a:pPr>
            <a:r>
              <a:rPr lang="es-CL" dirty="0" smtClean="0"/>
              <a:t>-Aumento de las matrículas de estudiantes</a:t>
            </a:r>
          </a:p>
          <a:p>
            <a:pPr marL="0" indent="0">
              <a:buNone/>
            </a:pPr>
            <a:r>
              <a:rPr lang="es-CL" dirty="0" smtClean="0"/>
              <a:t>-Recintos de educación privada </a:t>
            </a:r>
            <a:endParaRPr lang="es-CL" dirty="0"/>
          </a:p>
        </p:txBody>
      </p:sp>
      <p:pic>
        <p:nvPicPr>
          <p:cNvPr id="4098" name="Picture 2" descr="Imagen relacionad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492896"/>
            <a:ext cx="5004048" cy="2651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9790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21882" y="0"/>
            <a:ext cx="9165882" cy="764704"/>
          </a:xfrm>
          <a:solidFill>
            <a:schemeClr val="accent5">
              <a:lumMod val="75000"/>
            </a:schemeClr>
          </a:solidFill>
        </p:spPr>
        <p:txBody>
          <a:bodyPr>
            <a:noAutofit/>
          </a:bodyPr>
          <a:lstStyle/>
          <a:p>
            <a:r>
              <a:rPr lang="es-C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C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C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Reformas constitucionales más importantes fueron las siguientes:</a:t>
            </a:r>
            <a:br>
              <a:rPr lang="es-C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CL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8159608"/>
              </p:ext>
            </p:extLst>
          </p:nvPr>
        </p:nvGraphicFramePr>
        <p:xfrm>
          <a:off x="107504" y="908720"/>
          <a:ext cx="8928992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3560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pic>
        <p:nvPicPr>
          <p:cNvPr id="2072" name="Picture 2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7749"/>
            <a:ext cx="8784976" cy="6462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9144000" cy="415498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2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Realiza este esquema en tu cuaderno anotando sólo la idea central de cada ley</a:t>
            </a:r>
            <a:endParaRPr lang="es-CL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50687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90856" y="135787"/>
            <a:ext cx="6683765" cy="700925"/>
          </a:xfrm>
        </p:spPr>
        <p:txBody>
          <a:bodyPr>
            <a:normAutofit fontScale="90000"/>
          </a:bodyPr>
          <a:lstStyle/>
          <a:p>
            <a:r>
              <a:rPr lang="es-ES" b="1" dirty="0" smtClean="0">
                <a:solidFill>
                  <a:srgbClr val="FF0000"/>
                </a:solidFill>
              </a:rPr>
              <a:t>Ejercicio de Lectura de fuentes</a:t>
            </a:r>
            <a:endParaRPr lang="es-ES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69410076"/>
              </p:ext>
            </p:extLst>
          </p:nvPr>
        </p:nvGraphicFramePr>
        <p:xfrm>
          <a:off x="395536" y="1196752"/>
          <a:ext cx="8496943" cy="540060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49694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540060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2000" dirty="0">
                          <a:effectLst/>
                        </a:rPr>
                        <a:t>“El punto de partida [lógico y] natural en reformas de esta naturaleza [y] amplitud, está claramente indicado. </a:t>
                      </a:r>
                      <a:endParaRPr lang="es-ES" sz="20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2000" dirty="0">
                          <a:effectLst/>
                        </a:rPr>
                        <a:t>Debemos [extender] el imperio del derecho común a todas sus aplicaciones, comenzando por incorporarlo en aquellas leyes que rigen la constitución del estado civil de todos los habitantes de la república. (…)</a:t>
                      </a:r>
                      <a:endParaRPr lang="es-ES" sz="20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2000" dirty="0">
                          <a:effectLst/>
                        </a:rPr>
                        <a:t>Tengo la persuasión de que sabréis encontrar en vuestro patriotismo el estímulo bastante para llevar a cabo estas reformas destinadas a evitar el estallido de conflictos perturbadores, (…) haciéndolos reposar en bases de equidad [y] de justicia, que sin producir alarmas para las conciencias, amparen el derecho de cada uno de nuestros conciudadanos en todas sus [</a:t>
                      </a:r>
                      <a:r>
                        <a:rPr lang="es-MX" sz="2000" dirty="0" smtClean="0">
                          <a:effectLst/>
                        </a:rPr>
                        <a:t>legítimas</a:t>
                      </a:r>
                      <a:r>
                        <a:rPr lang="es-MX" sz="2000" dirty="0">
                          <a:effectLst/>
                        </a:rPr>
                        <a:t>] manifestaciones.”</a:t>
                      </a:r>
                      <a:endParaRPr lang="es-ES" sz="2000" dirty="0">
                        <a:effectLst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2000" dirty="0">
                          <a:effectLst/>
                        </a:rPr>
                        <a:t>Domingo Santa María</a:t>
                      </a:r>
                      <a:endParaRPr lang="es-ES" sz="2000" dirty="0">
                        <a:effectLst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2000" u="sng" dirty="0">
                          <a:effectLst/>
                        </a:rPr>
                        <a:t>Discurso del Presidente de la República en la apertura del Congreso Nacional de 1883</a:t>
                      </a:r>
                      <a:endParaRPr lang="es-E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151" marR="67151" marT="0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9209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1870</TotalTime>
  <Words>1018</Words>
  <Application>Microsoft Office PowerPoint</Application>
  <PresentationFormat>Presentación en pantalla (4:3)</PresentationFormat>
  <Paragraphs>183</Paragraphs>
  <Slides>21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7" baseType="lpstr">
      <vt:lpstr>Arial</vt:lpstr>
      <vt:lpstr>Baskerville Old Face</vt:lpstr>
      <vt:lpstr>Calibri</vt:lpstr>
      <vt:lpstr>Times New Roman</vt:lpstr>
      <vt:lpstr>Wingdings</vt:lpstr>
      <vt:lpstr>Tema de Office</vt:lpstr>
      <vt:lpstr>Ciclo político liberal en Chile 1861-1891</vt:lpstr>
      <vt:lpstr>  El liberalismo se desarrolló en Chile desde los inicios de la Independencia   Algunos antecedentes:</vt:lpstr>
      <vt:lpstr>Presentación de PowerPoint</vt:lpstr>
      <vt:lpstr>Marco temporal segunda mitad del siglo XIX</vt:lpstr>
      <vt:lpstr>Partidos políticos </vt:lpstr>
      <vt:lpstr>Presentación de PowerPoint</vt:lpstr>
      <vt:lpstr>¿Qué es lo nuevo? </vt:lpstr>
      <vt:lpstr>¿Qué pensaban los liberales?</vt:lpstr>
      <vt:lpstr>¿Cuáles fueron las grandes tareas de los gobiernos liberales?</vt:lpstr>
      <vt:lpstr>Presentación de PowerPoint</vt:lpstr>
      <vt:lpstr>¿Qué características del ideal liberal, según lo que hemos visto en la clase, prevalecen en la política chilena actual? </vt:lpstr>
      <vt:lpstr>Presentación de PowerPoint</vt:lpstr>
      <vt:lpstr>Presentación de PowerPoint</vt:lpstr>
      <vt:lpstr>Ampliación Democrática y de las libertades públicas </vt:lpstr>
      <vt:lpstr>Ampliación democrática </vt:lpstr>
      <vt:lpstr>Presentación de PowerPoint</vt:lpstr>
      <vt:lpstr>Presentación de PowerPoint</vt:lpstr>
      <vt:lpstr> Ampliación de los derechos, las libertades y el espacio público </vt:lpstr>
      <vt:lpstr> Las Reformas constitucionales más importantes fueron las siguientes: </vt:lpstr>
      <vt:lpstr>Presentación de PowerPoint</vt:lpstr>
      <vt:lpstr>Ejercicio de Lectura de fuentes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República Liberal y Expansión nacional 1861-1891</dc:title>
  <dc:creator>Julio Reyes Ávila</dc:creator>
  <cp:lastModifiedBy>Ana Maria</cp:lastModifiedBy>
  <cp:revision>70</cp:revision>
  <dcterms:created xsi:type="dcterms:W3CDTF">2011-10-26T18:36:03Z</dcterms:created>
  <dcterms:modified xsi:type="dcterms:W3CDTF">2018-03-20T00:03:16Z</dcterms:modified>
</cp:coreProperties>
</file>