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62" r:id="rId3"/>
    <p:sldId id="256" r:id="rId4"/>
    <p:sldId id="271" r:id="rId5"/>
    <p:sldId id="272" r:id="rId6"/>
    <p:sldId id="273" r:id="rId7"/>
    <p:sldId id="274" r:id="rId8"/>
    <p:sldId id="275" r:id="rId9"/>
    <p:sldId id="268" r:id="rId10"/>
    <p:sldId id="276" r:id="rId11"/>
    <p:sldId id="269" r:id="rId1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7" d="100"/>
          <a:sy n="47" d="100"/>
        </p:scale>
        <p:origin x="-1176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Título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2" name="21 Subtítulo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20" name="1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Elipse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Elipse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Elipse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Elipse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6" name="5 Rectángulo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9" name="8 Proceso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Proceso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rcular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Elipse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Anillo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98C96CD-A1E3-437A-B427-C9650E0F0A60}" type="datetimeFigureOut">
              <a:rPr lang="es-CL" smtClean="0"/>
              <a:pPr/>
              <a:t>07-08-2015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F255EFC-7C86-4D2F-B903-165E66A62E63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5" name="14 Rectángulo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331640" y="365022"/>
            <a:ext cx="32403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COLEGIO DE LOS SAGRADOS CORAZONES </a:t>
            </a:r>
            <a:r>
              <a:rPr lang="es-ES" sz="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PROVIDENCIA</a:t>
            </a:r>
            <a:endParaRPr kumimoji="0" lang="es-CL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sz="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lang="es-ES" sz="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ector</a:t>
            </a: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 Historia, Geografía </a:t>
            </a: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Ciencias Sociales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Nivel: IV° PDH2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Unidad Temática: La independencia y la formación del Estado nacional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	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47664" y="1628800"/>
            <a:ext cx="6696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7200" dirty="0" smtClean="0">
                <a:latin typeface="Times New Roman" pitchFamily="18" charset="0"/>
                <a:cs typeface="Times New Roman" pitchFamily="18" charset="0"/>
              </a:rPr>
              <a:t>PATRIA VIEJA   1810-1814</a:t>
            </a:r>
            <a:endParaRPr lang="es-CL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.slidesharecdn.com/chile1810-1830-120628153157-phpapp02/95/chile-1810-1830-6-728.jpg?cb=13408975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8641"/>
            <a:ext cx="7704856" cy="63367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808 PATRIA VIEJA PRISION DE  FERNANDO VII FCO. GARCÍA CARRASCO GOBERNADOR DE CHILE MALA GESTIÓN REEMPLAZADO POR: MATEO DE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7848872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orrientes Ideológicas antes del Cabildo Abierto de 1810   &lt;ul&gt;&lt;li&gt;Los Realistas: “No querían cambios” &lt;/li&gt;&lt;/ul&gt;&lt;ul&gt;&lt;li&gt;L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7776864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bildo Abierto de 1810 &lt;ul&gt;&lt;li&gt;PRESIDENTE: &lt;/li&gt;&lt;/ul&gt;&lt;ul&gt;&lt;li&gt;Mateo de Toro y Zambrano &lt;/li&gt;&lt;/ul&gt;&lt;ul&gt;&lt;li&gt;MEDIDAS: &lt;/li&gt;&lt;/u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60648"/>
            <a:ext cx="7776864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rimer Congreso Nacional &lt;ul&gt;&lt;li&gt;Creado: 4 de julio de 1811 &lt;/li&gt;&lt;/ul&gt;&lt;ul&gt;&lt;li&gt;MEDIDA MÁS IMPORTANTE  DEL CONGRESO: &lt;/li&gt;&lt;/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7848872" cy="648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obierno de José Miguel Carrera &lt;ul&gt;&lt;li&gt;Duración : 1811 – 1813 &lt;/li&gt;&lt;/ul&gt;&lt;ul&gt;&lt;li&gt;OBRAS: &lt;/li&gt;&lt;/ul&gt;&lt;ul&gt;&lt;li&gt;Creación del dia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7776864" cy="6453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rimera bandera y Escudo Nacional  PRIMERA BANDERA NACIONAL PRIMER ESCUDO NACIONAL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7776864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5. Batallas &lt;ul&gt;&lt;li&gt;Yerbas Buenas- Abril de 1813 (Nadie obtuvo el triunfo) &lt;/li&gt;&lt;/ul&gt;&lt;ul&gt;&lt;li&gt;EL Roble-1813 ( Triunfo reali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7632848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in de la Patria Vieja &lt;ul&gt;&lt;li&gt;DESASTRE DE RANCAGUA &lt;/li&gt;&lt;/ul&gt;&lt;ul&gt;&lt;li&gt;Ocurrido el 1 y 2 de octubre de 1814 en donde las fu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7848872" cy="648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PATRIA VIEJA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04664"/>
            <a:ext cx="7776864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49</TotalTime>
  <Words>35</Words>
  <Application>Microsoft Office PowerPoint</Application>
  <PresentationFormat>Presentación en pantalla (4:3)</PresentationFormat>
  <Paragraphs>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Solsticio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mane</dc:creator>
  <cp:lastModifiedBy>PACKARD BELL</cp:lastModifiedBy>
  <cp:revision>6</cp:revision>
  <dcterms:created xsi:type="dcterms:W3CDTF">2015-07-23T00:00:00Z</dcterms:created>
  <dcterms:modified xsi:type="dcterms:W3CDTF">2015-08-07T16:56:31Z</dcterms:modified>
</cp:coreProperties>
</file>