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58" r:id="rId9"/>
    <p:sldId id="257" r:id="rId1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957B4B-1FCA-4286-888D-CEDF94E4496A}" type="datetimeFigureOut">
              <a:rPr lang="es-CL" smtClean="0"/>
              <a:pPr/>
              <a:t>07-08-2015</a:t>
            </a:fld>
            <a:endParaRPr lang="es-CL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933343-F068-4146-B7CB-EC84E4A9FF04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957B4B-1FCA-4286-888D-CEDF94E4496A}" type="datetimeFigureOut">
              <a:rPr lang="es-CL" smtClean="0"/>
              <a:pPr/>
              <a:t>07-08-2015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933343-F068-4146-B7CB-EC84E4A9FF0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957B4B-1FCA-4286-888D-CEDF94E4496A}" type="datetimeFigureOut">
              <a:rPr lang="es-CL" smtClean="0"/>
              <a:pPr/>
              <a:t>07-08-2015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933343-F068-4146-B7CB-EC84E4A9FF0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957B4B-1FCA-4286-888D-CEDF94E4496A}" type="datetimeFigureOut">
              <a:rPr lang="es-CL" smtClean="0"/>
              <a:pPr/>
              <a:t>07-08-2015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933343-F068-4146-B7CB-EC84E4A9FF0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957B4B-1FCA-4286-888D-CEDF94E4496A}" type="datetimeFigureOut">
              <a:rPr lang="es-CL" smtClean="0"/>
              <a:pPr/>
              <a:t>07-08-2015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933343-F068-4146-B7CB-EC84E4A9FF04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957B4B-1FCA-4286-888D-CEDF94E4496A}" type="datetimeFigureOut">
              <a:rPr lang="es-CL" smtClean="0"/>
              <a:pPr/>
              <a:t>07-08-2015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933343-F068-4146-B7CB-EC84E4A9FF0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957B4B-1FCA-4286-888D-CEDF94E4496A}" type="datetimeFigureOut">
              <a:rPr lang="es-CL" smtClean="0"/>
              <a:pPr/>
              <a:t>07-08-2015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933343-F068-4146-B7CB-EC84E4A9FF0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957B4B-1FCA-4286-888D-CEDF94E4496A}" type="datetimeFigureOut">
              <a:rPr lang="es-CL" smtClean="0"/>
              <a:pPr/>
              <a:t>07-08-2015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933343-F068-4146-B7CB-EC84E4A9FF0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957B4B-1FCA-4286-888D-CEDF94E4496A}" type="datetimeFigureOut">
              <a:rPr lang="es-CL" smtClean="0"/>
              <a:pPr/>
              <a:t>07-08-2015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933343-F068-4146-B7CB-EC84E4A9FF04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957B4B-1FCA-4286-888D-CEDF94E4496A}" type="datetimeFigureOut">
              <a:rPr lang="es-CL" smtClean="0"/>
              <a:pPr/>
              <a:t>07-08-2015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933343-F068-4146-B7CB-EC84E4A9FF0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957B4B-1FCA-4286-888D-CEDF94E4496A}" type="datetimeFigureOut">
              <a:rPr lang="es-CL" smtClean="0"/>
              <a:pPr/>
              <a:t>07-08-2015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933343-F068-4146-B7CB-EC84E4A9FF04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2957B4B-1FCA-4286-888D-CEDF94E4496A}" type="datetimeFigureOut">
              <a:rPr lang="es-CL" smtClean="0"/>
              <a:pPr/>
              <a:t>07-08-2015</a:t>
            </a:fld>
            <a:endParaRPr lang="es-C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CL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F933343-F068-4146-B7CB-EC84E4A9FF04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87624" y="1988840"/>
            <a:ext cx="7406640" cy="2731064"/>
          </a:xfrm>
        </p:spPr>
        <p:txBody>
          <a:bodyPr>
            <a:noAutofit/>
          </a:bodyPr>
          <a:lstStyle/>
          <a:p>
            <a:pPr algn="ctr"/>
            <a:r>
              <a:rPr lang="es-MX" sz="8000" dirty="0" smtClean="0">
                <a:latin typeface="Times New Roman" pitchFamily="18" charset="0"/>
                <a:cs typeface="Times New Roman" pitchFamily="18" charset="0"/>
              </a:rPr>
              <a:t>PATRIA NUEVA 1817-1823</a:t>
            </a:r>
            <a:endParaRPr lang="es-CL" sz="8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899592" y="332656"/>
            <a:ext cx="54006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ES" sz="12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COLEGIO DE LOS SAGRADOS CORAZONES -PROVIDENCIA</a:t>
            </a:r>
            <a:endParaRPr lang="es-CL" sz="1200" b="1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sz="12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Sector: Historia, Geografía y Ciencias Sociales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sz="12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Nivel: IV° PDH2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sz="12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Unidad Temática: La independencia y la formación del Estado nacional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		</a:t>
            </a:r>
            <a:endParaRPr lang="es-ES" sz="4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Plan del Ejercito&#10;Libertador&#10;•La división de Coquimbo&#10;•Las divisiones de Uspallata y Los Patos por el&#10;centro del país&#10;•La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60648"/>
            <a:ext cx="7632848" cy="63367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Bernardo O’Higgins&#10; La independencia de Chile se firma&#10;el 12/2/1817. El 16 de febrero de 1817&#10;el Cabildo Abierto elige a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60648"/>
            <a:ext cx="7488832" cy="60486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OBRAS&#10;SOCIALES&#10;Abolición de los títulos de nobleza y supresión de los&#10;escudos de armas. Intento de abolición de&#10;mayorazgos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60648"/>
            <a:ext cx="7560840" cy="63367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La noticia del fusilamiento de los hermanos Carreras en&#10;Mendoza, en el que se atribuyó concomitancia a&#10;O`Higgins, precipit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60648"/>
            <a:ext cx="7416824" cy="62646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A LABOR CONSTITUCIONAL&#10;LABOR CONSTITUCIONAL&#10;CONSTITUCIÓN DE&#10;1818&#10;CONSTITUCIÓN DE&#10;1822&#10; Religión Católica&#10;Apostólica Roma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32656"/>
            <a:ext cx="7704856" cy="62646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bdicación de O´Higgins&#10;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88640"/>
            <a:ext cx="7560840" cy="6192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La caída de O´Higgins abrió un nuevo escenario político,&#10;más abierto y dinámico, en el que era posible un debate&#10;más ampli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60648"/>
            <a:ext cx="7560840" cy="6192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Patria nueva 18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60648"/>
            <a:ext cx="7632848" cy="63367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</TotalTime>
  <Words>35</Words>
  <Application>Microsoft Office PowerPoint</Application>
  <PresentationFormat>Presentación en pantalla (4:3)</PresentationFormat>
  <Paragraphs>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Solsticio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mane</dc:creator>
  <cp:lastModifiedBy>PACKARD BELL</cp:lastModifiedBy>
  <cp:revision>3</cp:revision>
  <dcterms:created xsi:type="dcterms:W3CDTF">2015-07-23T00:58:04Z</dcterms:created>
  <dcterms:modified xsi:type="dcterms:W3CDTF">2015-08-07T17:00:52Z</dcterms:modified>
</cp:coreProperties>
</file>