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3" d="100"/>
          <a:sy n="43" d="100"/>
        </p:scale>
        <p:origin x="-90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1661375"/>
            <a:ext cx="9068586" cy="927279"/>
          </a:xfrm>
        </p:spPr>
        <p:txBody>
          <a:bodyPr/>
          <a:lstStyle/>
          <a:p>
            <a:pPr algn="l"/>
            <a:r>
              <a:rPr lang="es-CL" sz="1000" b="1" dirty="0" smtClean="0"/>
              <a:t>Colegio de los </a:t>
            </a:r>
            <a:r>
              <a:rPr lang="es-CL" sz="1000" b="1" dirty="0" smtClean="0"/>
              <a:t>SS.CC  - Providencia</a:t>
            </a:r>
            <a:r>
              <a:rPr lang="es-CL" sz="1000" b="1" dirty="0" smtClean="0"/>
              <a:t/>
            </a:r>
            <a:br>
              <a:rPr lang="es-CL" sz="1000" b="1" dirty="0" smtClean="0"/>
            </a:br>
            <a:r>
              <a:rPr lang="es-CL" sz="1000" b="1" dirty="0" smtClean="0"/>
              <a:t>sector</a:t>
            </a:r>
            <a:r>
              <a:rPr lang="es-CL" sz="1000" b="1" dirty="0" smtClean="0"/>
              <a:t>: </a:t>
            </a:r>
            <a:r>
              <a:rPr lang="es-CL" sz="1000" b="1" dirty="0" smtClean="0"/>
              <a:t>Historia </a:t>
            </a:r>
            <a:r>
              <a:rPr lang="es-CL" sz="1000" b="1" dirty="0" smtClean="0"/>
              <a:t>, Geografía y Ciencias Sociales</a:t>
            </a:r>
            <a:r>
              <a:rPr lang="es-CL" sz="1000" b="1" dirty="0" smtClean="0"/>
              <a:t/>
            </a:r>
            <a:br>
              <a:rPr lang="es-CL" sz="1000" b="1" dirty="0" smtClean="0"/>
            </a:br>
            <a:r>
              <a:rPr lang="es-CL" sz="1000" b="1" dirty="0" smtClean="0"/>
              <a:t>NIVEL: </a:t>
            </a:r>
            <a:r>
              <a:rPr lang="es-CL" sz="1000" b="1" dirty="0" smtClean="0"/>
              <a:t>IV°pdh2</a:t>
            </a:r>
            <a:r>
              <a:rPr lang="es-CL" sz="1000" b="1" dirty="0" smtClean="0"/>
              <a:t/>
            </a:r>
            <a:br>
              <a:rPr lang="es-CL" sz="1000" b="1" dirty="0" smtClean="0"/>
            </a:br>
            <a:r>
              <a:rPr lang="es-CL" sz="1000" b="1" dirty="0" smtClean="0"/>
              <a:t>Unidad temática:  indagación,  análisis  e interpretación  de fuentes históricas….</a:t>
            </a:r>
            <a:endParaRPr lang="es-CL" sz="1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446" y="3252507"/>
            <a:ext cx="8846684" cy="1229341"/>
          </a:xfrm>
        </p:spPr>
        <p:txBody>
          <a:bodyPr>
            <a:noAutofit/>
          </a:bodyPr>
          <a:lstStyle/>
          <a:p>
            <a:r>
              <a:rPr lang="es-CL" sz="6000" b="1" dirty="0" smtClean="0"/>
              <a:t>GUERRA DEL PACÍFICO</a:t>
            </a:r>
            <a:endParaRPr lang="es-CL" sz="6000" b="1" dirty="0"/>
          </a:p>
        </p:txBody>
      </p:sp>
    </p:spTree>
    <p:extLst>
      <p:ext uri="{BB962C8B-B14F-4D97-AF65-F5344CB8AC3E}">
        <p14:creationId xmlns="" xmlns:p14="http://schemas.microsoft.com/office/powerpoint/2010/main" val="637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mpaña de Tarapacá           (1879)• Desembarco de  tropas chilenas a  Pisagua.• Batalla de Dolores  y Tarapacá.• Chil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463639"/>
            <a:ext cx="10959921" cy="5950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mpaña de Tacna y Arica          (1880)           • Las tropas chilenas             desembarcan en Ilo, al             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515155"/>
            <a:ext cx="10779616" cy="587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07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ma del Morro de Ar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7" y="540913"/>
            <a:ext cx="11191741" cy="5743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31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mpaña de la Sierra        (1881-1883)• La Sierra es la zona  andina del Perú.• Los peruanos se  organizan en  montoner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8" y="605307"/>
            <a:ext cx="10779617" cy="5847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99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s Tratados de Paz1. Tratado de Ancón, suscrito con Perú   en 1883.  –    Perú cede a perpetuidad la Provincia de      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28423"/>
            <a:ext cx="10882648" cy="589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7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. Tratado de Tregua con Bolivia (1884)  –   Tregua indefinida. Los territorios entre      el río Loa y el paralelo 23º 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634485"/>
            <a:ext cx="10921284" cy="5573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85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 Paz Definitiva1. Tratado de paz con Bolivia, de 1904.  •   Bolivia entrega a Chile, a perpetuidad,      la provincia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" y="428423"/>
            <a:ext cx="10998557" cy="575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72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. Tratado de Lima, de 1929.  •   Tacna volvía a soberanía peruana.  •   Arica quedaba bajo soberanía      chilena.  •  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669700"/>
            <a:ext cx="11037194" cy="5499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9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secuencias de la    Guerra del Pacífico• Chile amplió su territorio anexándose las  actuales XV, I y II regiones.• Se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3" y="553792"/>
            <a:ext cx="11011437" cy="5847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6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secuencias de la    Guerra del Pacífico• Chile amplió su territorio anexándose las  actuales XV, I y II regiones.• Se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592428"/>
            <a:ext cx="10959921" cy="569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1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¿Qué es la Guerra del       Pacífico?• Conflicto armado donde se enfrenta Chile  contra Bolivia y Perú.• Comenzó el año 18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553792"/>
            <a:ext cx="10805375" cy="5808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5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. Completa el esquema utilizando la información estudiada…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509990"/>
            <a:ext cx="11256135" cy="5671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66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¿Por qué se produjo?La principal causa fue lapoca claridad en lafrontera norte del país.Las riquezas que allí sedescubr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595848"/>
            <a:ext cx="10097037" cy="5779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tado de Límites con   Bolivia de 1866       • El límite entre Chile y         Bolivia era el paralelo 24º         lat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412125"/>
            <a:ext cx="10921285" cy="5975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Tratado de 1874 entre      Chile y Bolivia• Se confirmó el límite en el paralelo  24º lat. sur.• Se suprimió la zona 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28035"/>
            <a:ext cx="10225826" cy="5795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56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s hombres de la Guerra.• Ejército chileno:   • Ejército de Perú y2.500 hombres.          Bolivia:                      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540912"/>
            <a:ext cx="11114467" cy="5834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s Campañas1.   Campaña   del Mar (1879)2.   Campaña   de Tarapacá (1879)3.   Campaña   de Tacna y Arica (1880)4.   Camp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608727"/>
            <a:ext cx="11243256" cy="5869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91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Se acerca el Huáscar,  embarcación peruana al  mando de Miguel Grau.• Comienzan los cañonazos,  Grau lanzó al Huáscar 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8" y="425003"/>
            <a:ext cx="10779617" cy="6040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4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. Combate de Punta   Angamos (8 de   octubre)•   La escuadra chilena    dio alcance al    Huáscar, causando la    muer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582969"/>
            <a:ext cx="11256135" cy="5895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48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49</TotalTime>
  <Words>9</Words>
  <Application>Microsoft Office PowerPoint</Application>
  <PresentationFormat>Personalizado</PresentationFormat>
  <Paragraphs>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Savon</vt:lpstr>
      <vt:lpstr>Colegio de los SS.CC  - Providencia sector: Historia , Geografía y Ciencias Sociales NIVEL: IV°pdh2 Unidad temática:  indagación,  análisis  e interpretación  de fuentes históricas….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 INES</dc:creator>
  <cp:lastModifiedBy>PACKARD BELL</cp:lastModifiedBy>
  <cp:revision>5</cp:revision>
  <dcterms:created xsi:type="dcterms:W3CDTF">2016-03-27T01:50:00Z</dcterms:created>
  <dcterms:modified xsi:type="dcterms:W3CDTF">2016-04-08T01:09:23Z</dcterms:modified>
</cp:coreProperties>
</file>