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31-10-16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31-10-16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31-10-16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31-10-16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31-10-16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31-10-16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31-10-16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31-10-16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31-10-16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31-10-16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31-10-16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31-10-16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wheel spokes="1"/>
  </p:transition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expansi</a:t>
            </a:r>
            <a:r>
              <a:rPr lang="es-ES" dirty="0" smtClean="0"/>
              <a:t>ón territorial de Chile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Segunda mitad del siglo XIX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4449" y="379727"/>
            <a:ext cx="506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Colegio SSCC Providencia</a:t>
            </a:r>
          </a:p>
          <a:p>
            <a:r>
              <a:rPr lang="es-ES" sz="1200" dirty="0" smtClean="0"/>
              <a:t>Sector: Historia, Geograf</a:t>
            </a:r>
            <a:r>
              <a:rPr lang="es-ES" sz="1200" dirty="0" smtClean="0"/>
              <a:t>ía y Cs. Sociales</a:t>
            </a:r>
          </a:p>
          <a:p>
            <a:r>
              <a:rPr lang="es-ES" sz="1200" dirty="0" smtClean="0"/>
              <a:t>Nivel: </a:t>
            </a:r>
            <a:r>
              <a:rPr lang="es-ES" sz="1200" dirty="0" err="1" smtClean="0"/>
              <a:t>IIº</a:t>
            </a:r>
            <a:r>
              <a:rPr lang="es-ES" sz="1200" dirty="0" smtClean="0"/>
              <a:t> Medio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08383359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xpansin-territorial-de-chile-1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0"/>
          <a:stretch/>
        </p:blipFill>
        <p:spPr>
          <a:xfrm>
            <a:off x="0" y="222598"/>
            <a:ext cx="9144000" cy="604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614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30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26831" y="301163"/>
            <a:ext cx="5106368" cy="120032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ES" sz="2400" b="1" dirty="0" smtClean="0"/>
              <a:t>GUERRA DEL PA</a:t>
            </a:r>
            <a:r>
              <a:rPr lang="es-ES" sz="2400" b="1" dirty="0" smtClean="0"/>
              <a:t>CÍFICO</a:t>
            </a:r>
          </a:p>
          <a:p>
            <a:pPr marL="342900" indent="-342900">
              <a:buAutoNum type="arabicParenR"/>
            </a:pPr>
            <a:endParaRPr lang="es-ES" sz="2400" b="1" dirty="0"/>
          </a:p>
          <a:p>
            <a:r>
              <a:rPr lang="es-ES" sz="2400" b="1" dirty="0" smtClean="0"/>
              <a:t>(1879 – 1883)</a:t>
            </a:r>
          </a:p>
        </p:txBody>
      </p:sp>
    </p:spTree>
    <p:extLst>
      <p:ext uri="{BB962C8B-B14F-4D97-AF65-F5344CB8AC3E}">
        <p14:creationId xmlns:p14="http://schemas.microsoft.com/office/powerpoint/2010/main" val="353668807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2798" y="183317"/>
            <a:ext cx="8301121" cy="76944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2) CESI</a:t>
            </a:r>
            <a:r>
              <a:rPr lang="es-ES" sz="2200" b="1" dirty="0" smtClean="0"/>
              <a:t>ÓN DE LA PATAGONIA ORIENTAL (TRATADO 1881 CON ARGENTINA)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694339268"/>
      </p:ext>
    </p:extLst>
  </p:cSld>
  <p:clrMapOvr>
    <a:masterClrMapping/>
  </p:clrMapOvr>
  <p:transition xmlns:p14="http://schemas.microsoft.com/office/powerpoint/2010/main"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021250" cy="67630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" y="145307"/>
            <a:ext cx="9143999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3) “PACIFICACI</a:t>
            </a:r>
            <a:r>
              <a:rPr lang="es-ES" sz="2400" b="1" dirty="0" smtClean="0"/>
              <a:t>ÓN” U OCUPACIÓN DE LA ARAUCANÍA (1860 – 1883)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50807503"/>
      </p:ext>
    </p:extLst>
  </p:cSld>
  <p:clrMapOvr>
    <a:masterClrMapping/>
  </p:clrMapOvr>
  <p:transition xmlns:p14="http://schemas.microsoft.com/office/powerpoint/2010/main"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xpansion-territorial-y-economica-de-chile-siglo-xix-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2798" y="261881"/>
            <a:ext cx="8405867" cy="9541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4) ANEXI</a:t>
            </a:r>
            <a:r>
              <a:rPr lang="es-ES" sz="2800" b="1" dirty="0" smtClean="0"/>
              <a:t>ÓN DE LA ISLA DE PASCUA (1888)</a:t>
            </a:r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905234043"/>
      </p:ext>
    </p:extLst>
  </p:cSld>
  <p:clrMapOvr>
    <a:masterClrMapping/>
  </p:clrMapOvr>
  <p:transition xmlns:p14="http://schemas.microsoft.com/office/powerpoint/2010/main"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1241"/>
      </p:ext>
    </p:extLst>
  </p:cSld>
  <p:clrMapOvr>
    <a:masterClrMapping/>
  </p:clrMapOvr>
  <p:transition xmlns:p14="http://schemas.microsoft.com/office/powerpoint/2010/main"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38</TotalTime>
  <Words>73</Words>
  <Application>Microsoft Macintosh PowerPoint</Application>
  <PresentationFormat>Presentación en pantalla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Ejecutivo</vt:lpstr>
      <vt:lpstr>La expansión territorial de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Bustos Perez</dc:creator>
  <cp:lastModifiedBy>Jimena Bustos Perez</cp:lastModifiedBy>
  <cp:revision>4</cp:revision>
  <dcterms:created xsi:type="dcterms:W3CDTF">2016-11-01T02:10:52Z</dcterms:created>
  <dcterms:modified xsi:type="dcterms:W3CDTF">2016-11-01T02:48:55Z</dcterms:modified>
</cp:coreProperties>
</file>