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8" d="100"/>
          <a:sy n="48" d="100"/>
        </p:scale>
        <p:origin x="-11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34D67-FA26-4552-BC5E-0152E1B811AC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4ADD6-8285-4BD8-B624-10E45166B24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5472608" cy="100811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Colegio de los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SS.CC-Providencia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ector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Historia, Geografía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y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Ciencias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Sociales</a:t>
            </a:r>
            <a:b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Nivel: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II° </a:t>
            </a: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Medio</a:t>
            </a:r>
            <a:b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Unidad temática</a:t>
            </a:r>
            <a:r>
              <a:rPr lang="es-ES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s-ES" sz="1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La Independencia y la formación del Estado nacional</a:t>
            </a:r>
            <a:r>
              <a:rPr lang="es-ES" sz="11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s-CL" sz="1100" dirty="0" smtClean="0"/>
              <a:t/>
            </a:r>
            <a:br>
              <a:rPr lang="es-CL" sz="1100" dirty="0" smtClean="0"/>
            </a:br>
            <a:endParaRPr lang="es-CL" sz="11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3568" y="2204864"/>
            <a:ext cx="7776864" cy="31683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MX" sz="6600" b="1" dirty="0" smtClean="0">
                <a:solidFill>
                  <a:srgbClr val="7030A0"/>
                </a:solidFill>
              </a:rPr>
              <a:t>ORGANIZACIÓN DE LA REPÚBLICA     1823-1830</a:t>
            </a:r>
            <a:endParaRPr lang="es-CL" sz="66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BOR CONSTITUCIONAL CONSTITUCIÓN DE 1818 CONSTITUCIÓN DE 1822 &lt;ul&gt;&lt;li&gt;Religión Católica Apostólica Romana. &lt;/li&gt;&lt;/ul&gt;&lt;ul&gt;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8208912" cy="60040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CAÍDA DE O’HIGGINS GOBIERNO AUTORITARIO ENCUENTRA OPOSICIÓN  EN LA ARISTOCRACIA MOLESTIA POR VINCULACIÓN A LA LOGIA LAU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920880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&lt;ul&gt;&lt;li&gt;El Periodo comprendido entre la Abdicación de O´Higgins  (1823) y la Batalla de Lircay (1830) ha sido denominado d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496944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&lt;ul&gt;&lt;li&gt;PELUCONES &lt;/li&gt;&lt;/ul&gt;&lt;ul&gt;&lt;li&gt;Grupo conservador &lt;/li&gt;&lt;/ul&gt;&lt;ul&gt;&lt;li&gt;Apoyaban a la autoridad &lt;/li&gt;&lt;/ul&gt;&lt;ul&gt;&lt;li&gt;Respeto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352928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lt;ul&gt;&lt;li&gt;La Anarquía dura 7 años, desde que se va O'Higgins hasta la batalla de Lircay en 1830. &lt;/li&gt;&lt;/ul&gt;&lt;ul&gt;&lt;li&gt;Las lucha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28092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&lt;ul&gt;&lt;li&gt;La influencia de la  Ilustración  sobre la clase dirigente quedó demostrada en su afán constitucionalista. &lt;/li&gt;&lt;/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8424936" cy="5472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) Tras la abdicación de O´Higgins asume una  Junta de Gobierno dirigida por José Miguel Infante. 2) Decreta que  el Mando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352928" cy="61367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&lt;ul&gt;&lt;li&gt;CONSTITUCIÓN &lt;/li&gt;&lt;/ul&gt;&lt;ul&gt;&lt;li&gt;1823 &lt;/li&gt;&lt;/ul&gt;&lt;ul&gt;&lt;li&gt;Constitución moralista de Juan Egaña: &lt;/li&gt;&lt;/ul&gt;&lt;ul&gt;&lt;li&gt;El E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7"/>
            <a:ext cx="8280920" cy="61206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&lt;ul&gt;&lt;li&gt;CONSTITUCIÓN &lt;/li&gt;&lt;/ul&gt;&lt;ul&gt;&lt;li&gt;1826 &lt;/li&gt;&lt;/ul&gt;&lt;ul&gt;&lt;li&gt;LEYES FEDERALES &lt;/li&gt;&lt;/ul&gt;&lt;ul&gt;&lt;li&gt;Se trató de aplicar en nue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08912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&lt;ul&gt;&lt;li&gt;CONSTITUCIÓN LIBERAL DE 1828 &lt;/li&gt;&lt;/ul&gt;&lt;ul&gt;&lt;li&gt;Redactada por JOSE JOAQUÍN DE MORA * y  MELCHOR DE SANTIAGO CONCHA: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424936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iego Portales Palazuelos&#10;¿Organizador de la república?&#10;Sistema político adecuado:&#10;“Un gobierno fuerte, centralizador, cu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4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</Words>
  <Application>Microsoft Office PowerPoint</Application>
  <PresentationFormat>Presentación en pantalla (4:3)</PresentationFormat>
  <Paragraphs>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Colegio de los SS.CC-Providencia Sector: Historia, Geografía y Ciencias Sociales Nivel: II° Medio Unidad temática: La Independencia y la formación del Estado nacional.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5</cp:revision>
  <dcterms:created xsi:type="dcterms:W3CDTF">2015-07-25T21:14:10Z</dcterms:created>
  <dcterms:modified xsi:type="dcterms:W3CDTF">2015-08-11T19:17:03Z</dcterms:modified>
</cp:coreProperties>
</file>