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8" r:id="rId5"/>
    <p:sldId id="263" r:id="rId6"/>
    <p:sldId id="268" r:id="rId7"/>
    <p:sldId id="267" r:id="rId8"/>
    <p:sldId id="259" r:id="rId9"/>
    <p:sldId id="265" r:id="rId10"/>
    <p:sldId id="269" r:id="rId11"/>
    <p:sldId id="270" r:id="rId12"/>
    <p:sldId id="271" r:id="rId13"/>
    <p:sldId id="272" r:id="rId14"/>
    <p:sldId id="273" r:id="rId15"/>
    <p:sldId id="278" r:id="rId16"/>
    <p:sldId id="274" r:id="rId17"/>
    <p:sldId id="275" r:id="rId18"/>
    <p:sldId id="276" r:id="rId19"/>
    <p:sldId id="277" r:id="rId2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D6509-7C0B-43E7-A937-21E886520C97}" type="datetimeFigureOut">
              <a:rPr lang="es-CL" smtClean="0"/>
              <a:pPr/>
              <a:t>06-10-2015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AF5D8-AE15-4B90-947F-98684696A36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 </a:t>
            </a:r>
            <a:endParaRPr lang="es-CL" dirty="0"/>
          </a:p>
        </p:txBody>
      </p:sp>
      <p:sp>
        <p:nvSpPr>
          <p:cNvPr id="4" name="3 CuadroTexto"/>
          <p:cNvSpPr txBox="1"/>
          <p:nvPr/>
        </p:nvSpPr>
        <p:spPr>
          <a:xfrm>
            <a:off x="1115616" y="2708920"/>
            <a:ext cx="6858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 smtClean="0">
                <a:latin typeface="Times New Roman" pitchFamily="18" charset="0"/>
                <a:cs typeface="Times New Roman" pitchFamily="18" charset="0"/>
              </a:rPr>
              <a:t>REPÚBLICA CONSERVADORA </a:t>
            </a:r>
            <a:endParaRPr lang="es-CL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500042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Colegio de los </a:t>
            </a:r>
            <a:r>
              <a:rPr lang="es-CL" dirty="0" smtClean="0"/>
              <a:t>SS.CC - Providencia </a:t>
            </a:r>
            <a:endParaRPr lang="es-CL" dirty="0" smtClean="0"/>
          </a:p>
          <a:p>
            <a:r>
              <a:rPr lang="es-CL" dirty="0" smtClean="0"/>
              <a:t>Sector: </a:t>
            </a:r>
            <a:r>
              <a:rPr lang="es-CL" dirty="0" smtClean="0"/>
              <a:t>Historia, Geografía y Ciencias Sociales </a:t>
            </a:r>
            <a:endParaRPr lang="es-CL" dirty="0" smtClean="0"/>
          </a:p>
          <a:p>
            <a:r>
              <a:rPr lang="es-CL" dirty="0" smtClean="0"/>
              <a:t>Nivel: III° PDH2</a:t>
            </a:r>
            <a:endParaRPr lang="es-CL" dirty="0" smtClean="0"/>
          </a:p>
          <a:p>
            <a:r>
              <a:rPr lang="es-CL" dirty="0" smtClean="0"/>
              <a:t>Unidad  </a:t>
            </a:r>
            <a:r>
              <a:rPr lang="es-CL" dirty="0" smtClean="0"/>
              <a:t>Temática: </a:t>
            </a:r>
            <a:r>
              <a:rPr lang="es-CL" dirty="0" smtClean="0"/>
              <a:t>Los </a:t>
            </a:r>
            <a:r>
              <a:rPr lang="es-CL" dirty="0" smtClean="0"/>
              <a:t>inicios de la </a:t>
            </a:r>
            <a:r>
              <a:rPr lang="es-CL" dirty="0" smtClean="0"/>
              <a:t>República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ínea de Tiempo                           de constituciones         Inicio                                               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286808" cy="57007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ntexto…República Conservadora es                                    Consagró un período de relativaun periodo en la hist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572560" cy="6057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ronología del periodo    José Joaquín Prieto        Manuel Bulnes                  Manuel Montt       1831 a 1841       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358246" cy="62722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obiernos…José Joaquín         Manuel          Manuel    Prieto           Bulnes           Montt(1831 – 1841)     (1841 –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928670"/>
            <a:ext cx="6934200" cy="52006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José Joaquín Prieto (1831-1841)•Inicio de la organización definitiva de la república.•Se ordenan las finanzas, se abren nu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8501122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osé Joaquín Prieto (1831-1841)•Motín      militar    causa     fusilamiento   dePortales.(1837)•Guerra contra la Confeder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215370" cy="6343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onstitución de 1833 1. Su larga permanencia como ley suprema contribuyó a la estabilidad y continuidad    del desarrollo ...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571472" y="214290"/>
            <a:ext cx="8286808" cy="6129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uerra contra la confederación          Perú - Boliviana (1837 - 1839)Causas: Creación confederación Perú -  Boliviana po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72560" cy="59864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esarrolloMariano Egaña es enviado a Perú, pero nologra nada con Santa Cruz.Se declara la guerra en noviembre de1836.El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66"/>
            <a:ext cx="8143932" cy="61293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onsecuencias Afianzamiento del sentimiento de nacionalidad. Chile se transforma en una potencia dominante en el    Pací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15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anuel Bulnes Prieto (1841-1851)•Los exponentes nacionales se basaronprincipalmente en lo propio (nacional).•Escuela Norma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85728"/>
            <a:ext cx="8143932" cy="6343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anuel Bulnes Prieto (1841-1851)            •Se logra pagar la deuda externa, gracias a            la gestión de Manuel Re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290"/>
            <a:ext cx="6934200" cy="6343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anuel Montt Torres (1851– 1861)Entre 1848 y 1856 se manifiesta unaimportante prosperidad minera y agrícola.•Apertura del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85728"/>
            <a:ext cx="6934200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.slidesharecdn.com/repblicaconservadora-110822172828-phpapp01/95/repblica-conservadora-2-6-728.jpg?cb=1314052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640960" cy="64967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01920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anuel Montt Torres (1851– 1861)•Colonización de la provincia deValdivia por colonos alemanes. (1851)•La Cuestión del Sacr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818662" cy="6343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men…Consolidación de la independencia en los aspectoslegales, territoriales y económicos.Gran importancia de Diego P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1"/>
            <a:ext cx="7858180" cy="6286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conomía…Exportación       de     productos    agrícolas aCalifornia, Estados Unidos.Descubrimiento       de numerosos y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5"/>
            <a:ext cx="8501122" cy="59293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portante…La República Conservadora consagró unperíodo de relativa estabilidad (rota por lassublevaciones liberales de 18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00042"/>
            <a:ext cx="8429684" cy="58435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30</Words>
  <Application>Microsoft Office PowerPoint</Application>
  <PresentationFormat>Presentación en pantalla (4:3)</PresentationFormat>
  <Paragraphs>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 Ines</dc:creator>
  <cp:lastModifiedBy>PACKARD BELL</cp:lastModifiedBy>
  <cp:revision>12</cp:revision>
  <dcterms:created xsi:type="dcterms:W3CDTF">2013-10-20T01:26:52Z</dcterms:created>
  <dcterms:modified xsi:type="dcterms:W3CDTF">2015-10-06T17:48:05Z</dcterms:modified>
</cp:coreProperties>
</file>