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2" r:id="rId4"/>
    <p:sldId id="258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AA826-33B7-464D-AC3F-68AC3A1B0EC1}" type="datetimeFigureOut">
              <a:rPr lang="es-CL" smtClean="0"/>
              <a:pPr/>
              <a:t>09-11-2015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409C3-9B29-404B-BBE0-F71E199CCA31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348" y="928670"/>
            <a:ext cx="71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Colegio de los </a:t>
            </a:r>
            <a:r>
              <a:rPr lang="es-CL" b="1" dirty="0" smtClean="0"/>
              <a:t>SS.CC.- Providencia</a:t>
            </a:r>
            <a:endParaRPr lang="es-CL" b="1" dirty="0" smtClean="0"/>
          </a:p>
          <a:p>
            <a:r>
              <a:rPr lang="es-CL" b="1" dirty="0" smtClean="0"/>
              <a:t>Sector </a:t>
            </a:r>
            <a:r>
              <a:rPr lang="es-CL" b="1" dirty="0" smtClean="0"/>
              <a:t>: </a:t>
            </a:r>
            <a:r>
              <a:rPr lang="es-CL" b="1" dirty="0" smtClean="0"/>
              <a:t>Historia </a:t>
            </a:r>
            <a:r>
              <a:rPr lang="es-CL" b="1" dirty="0" smtClean="0"/>
              <a:t>, Geografía  </a:t>
            </a:r>
            <a:r>
              <a:rPr lang="es-CL" b="1" dirty="0" smtClean="0"/>
              <a:t>y </a:t>
            </a:r>
            <a:r>
              <a:rPr lang="es-CL" b="1" dirty="0" smtClean="0"/>
              <a:t>C. </a:t>
            </a:r>
            <a:r>
              <a:rPr lang="es-CL" b="1" dirty="0" smtClean="0"/>
              <a:t> </a:t>
            </a:r>
            <a:r>
              <a:rPr lang="es-CL" b="1" dirty="0" smtClean="0"/>
              <a:t>Soc</a:t>
            </a:r>
            <a:r>
              <a:rPr lang="es-CL" b="1" dirty="0" smtClean="0"/>
              <a:t>iales</a:t>
            </a:r>
            <a:endParaRPr lang="es-CL" b="1" dirty="0" smtClean="0"/>
          </a:p>
          <a:p>
            <a:r>
              <a:rPr lang="es-CL" b="1" dirty="0" smtClean="0"/>
              <a:t>Nivel :   III PDH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714348" y="2285992"/>
            <a:ext cx="77867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5400" b="1" dirty="0" smtClean="0">
                <a:latin typeface="Times New Roman" pitchFamily="18" charset="0"/>
                <a:cs typeface="Times New Roman" pitchFamily="18" charset="0"/>
              </a:rPr>
              <a:t>GUERRA </a:t>
            </a:r>
            <a:r>
              <a:rPr lang="es-CL" sz="5400" b="1" dirty="0" smtClean="0">
                <a:latin typeface="Times New Roman" pitchFamily="18" charset="0"/>
                <a:cs typeface="Times New Roman" pitchFamily="18" charset="0"/>
              </a:rPr>
              <a:t>CONTRA LA</a:t>
            </a:r>
            <a:r>
              <a:rPr lang="es-CL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5400" b="1" dirty="0" smtClean="0">
                <a:latin typeface="Times New Roman" pitchFamily="18" charset="0"/>
                <a:cs typeface="Times New Roman" pitchFamily="18" charset="0"/>
              </a:rPr>
              <a:t>CONFEDERACIÓN </a:t>
            </a:r>
            <a:r>
              <a:rPr lang="es-CL" sz="5400" b="1" dirty="0" smtClean="0">
                <a:latin typeface="Times New Roman" pitchFamily="18" charset="0"/>
                <a:cs typeface="Times New Roman" pitchFamily="18" charset="0"/>
              </a:rPr>
              <a:t>PERÚ-BOLIVIANA</a:t>
            </a:r>
            <a:endParaRPr lang="es-CL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stado confederado, unión de tres Estados:&#10; El Estado Nor-Peruano,&#10; El Estado Sud-Peruano y&#10; El estado de Bolivia.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352928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u primer y&#10;único jefe de&#10;Estado,&#10;Titulado&#10;Supremo&#10;Protector, fue&#10;el Presidente&#10;de Bolivia,&#10;Mariscal Andrés&#10;de Santa Cruz.&#10;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352928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residente de Bolivia (1829-1839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568952" cy="64967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Supremo Protector de la Confederación Perú-Boliviana (1836-1839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8424936" cy="6408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Nombrado por el gobierno peruano Mariscal de Zepita.&lt;/li&gt;&lt;/li&gt;&lt;/ul&gt;&lt;li&gt;Causas&lt;br /&g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640960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Uniformes de guerra&lt;br /&g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</Words>
  <Application>Microsoft Office PowerPoint</Application>
  <PresentationFormat>Presentación en pantalla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mane</dc:creator>
  <cp:lastModifiedBy>PACKARD BELL</cp:lastModifiedBy>
  <cp:revision>4</cp:revision>
  <dcterms:created xsi:type="dcterms:W3CDTF">2015-10-26T00:57:21Z</dcterms:created>
  <dcterms:modified xsi:type="dcterms:W3CDTF">2015-11-09T14:40:35Z</dcterms:modified>
</cp:coreProperties>
</file>