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1" d="100"/>
          <a:sy n="81" d="100"/>
        </p:scale>
        <p:origin x="-186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28 Título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16" name="15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16037-F578-4B2B-9B0C-F2A8401B809F}" type="datetimeFigureOut">
              <a:rPr lang="es-CL" smtClean="0"/>
              <a:pPr/>
              <a:t>27-04-2014</a:t>
            </a:fld>
            <a:endParaRPr lang="es-CL"/>
          </a:p>
        </p:txBody>
      </p:sp>
      <p:sp>
        <p:nvSpPr>
          <p:cNvPr id="2" name="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15" name="1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CFF5349-3B46-4130-8985-5EB1CB5367C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7" name="26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16037-F578-4B2B-9B0C-F2A8401B809F}" type="datetimeFigureOut">
              <a:rPr lang="es-CL" smtClean="0"/>
              <a:pPr/>
              <a:t>27-04-2014</a:t>
            </a:fld>
            <a:endParaRPr lang="es-CL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s-CL"/>
          </a:p>
        </p:txBody>
      </p:sp>
      <p:sp>
        <p:nvSpPr>
          <p:cNvPr id="16" name="1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CFF5349-3B46-4130-8985-5EB1CB5367C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5 Marcador de texto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9" name="18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16037-F578-4B2B-9B0C-F2A8401B809F}" type="datetimeFigureOut">
              <a:rPr lang="es-CL" smtClean="0"/>
              <a:pPr/>
              <a:t>27-04-2014</a:t>
            </a:fld>
            <a:endParaRPr lang="es-CL"/>
          </a:p>
        </p:txBody>
      </p:sp>
      <p:sp>
        <p:nvSpPr>
          <p:cNvPr id="11" name="10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16" name="1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F5349-3B46-4130-8985-5EB1CB5367CA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Título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4" name="13 Marcador de contenido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1" name="20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16037-F578-4B2B-9B0C-F2A8401B809F}" type="datetimeFigureOut">
              <a:rPr lang="es-CL" smtClean="0"/>
              <a:pPr/>
              <a:t>27-04-2014</a:t>
            </a:fld>
            <a:endParaRPr lang="es-CL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1" name="3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F5349-3B46-4130-8985-5EB1CB5367C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28 Título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25" name="24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8" name="27 Marcador de contenido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16037-F578-4B2B-9B0C-F2A8401B809F}" type="datetimeFigureOut">
              <a:rPr lang="es-CL" smtClean="0"/>
              <a:pPr/>
              <a:t>27-04-2014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6CFF5349-3B46-4130-8985-5EB1CB5367CA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11" name="10 Conector recto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29 Título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16037-F578-4B2B-9B0C-F2A8401B809F}" type="datetimeFigureOut">
              <a:rPr lang="es-CL" smtClean="0"/>
              <a:pPr/>
              <a:t>27-04-2014</a:t>
            </a:fld>
            <a:endParaRPr lang="es-CL"/>
          </a:p>
        </p:txBody>
      </p:sp>
      <p:sp>
        <p:nvSpPr>
          <p:cNvPr id="21" name="20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F5349-3B46-4130-8985-5EB1CB5367C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16037-F578-4B2B-9B0C-F2A8401B809F}" type="datetimeFigureOut">
              <a:rPr lang="es-CL" smtClean="0"/>
              <a:pPr/>
              <a:t>27-04-2014</a:t>
            </a:fld>
            <a:endParaRPr lang="es-CL"/>
          </a:p>
        </p:txBody>
      </p:sp>
      <p:sp>
        <p:nvSpPr>
          <p:cNvPr id="24" name="2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F5349-3B46-4130-8985-5EB1CB5367C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Título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6" name="25 Marcador de texto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4" name="13 Marcador de contenido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16037-F578-4B2B-9B0C-F2A8401B809F}" type="datetimeFigureOut">
              <a:rPr lang="es-CL" smtClean="0"/>
              <a:pPr/>
              <a:t>27-04-2014</a:t>
            </a:fld>
            <a:endParaRPr lang="es-CL"/>
          </a:p>
        </p:txBody>
      </p:sp>
      <p:sp>
        <p:nvSpPr>
          <p:cNvPr id="29" name="2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F5349-3B46-4130-8985-5EB1CB5367C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Marcador de posición de imagen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16037-F578-4B2B-9B0C-F2A8401B809F}" type="datetimeFigureOut">
              <a:rPr lang="es-CL" smtClean="0"/>
              <a:pPr/>
              <a:t>27-04-2014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1" name="3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F5349-3B46-4130-8985-5EB1CB5367CA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17" name="16 Título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6" name="25 Marcador de texto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16037-F578-4B2B-9B0C-F2A8401B809F}" type="datetimeFigureOut">
              <a:rPr lang="es-CL" smtClean="0"/>
              <a:pPr/>
              <a:t>27-04-2014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F5349-3B46-4130-8985-5EB1CB5367C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16037-F578-4B2B-9B0C-F2A8401B809F}" type="datetimeFigureOut">
              <a:rPr lang="es-CL" smtClean="0"/>
              <a:pPr/>
              <a:t>27-04-2014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F5349-3B46-4130-8985-5EB1CB5367C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7 Marcador de texto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1" name="10 Marcador de fecha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4F16037-F578-4B2B-9B0C-F2A8401B809F}" type="datetimeFigureOut">
              <a:rPr lang="es-CL" smtClean="0"/>
              <a:pPr/>
              <a:t>27-04-2014</a:t>
            </a:fld>
            <a:endParaRPr lang="es-CL"/>
          </a:p>
        </p:txBody>
      </p:sp>
      <p:sp>
        <p:nvSpPr>
          <p:cNvPr id="28" name="27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CFF5349-3B46-4130-8985-5EB1CB5367CA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10" name="9 Marcador de título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Conector recto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51520" y="404664"/>
            <a:ext cx="8458200" cy="1222375"/>
          </a:xfrm>
        </p:spPr>
        <p:txBody>
          <a:bodyPr>
            <a:normAutofit/>
          </a:bodyPr>
          <a:lstStyle/>
          <a:p>
            <a:r>
              <a:rPr lang="es-MX" sz="1200" b="1" dirty="0" smtClean="0"/>
              <a:t>Colegio de los </a:t>
            </a:r>
            <a:r>
              <a:rPr lang="es-MX" sz="1200" b="1" dirty="0" err="1" smtClean="0"/>
              <a:t>ss.cc.</a:t>
            </a:r>
            <a:r>
              <a:rPr lang="es-MX" sz="1200" b="1" dirty="0" smtClean="0"/>
              <a:t> providencia</a:t>
            </a:r>
            <a:br>
              <a:rPr lang="es-MX" sz="1200" b="1" dirty="0" smtClean="0"/>
            </a:br>
            <a:r>
              <a:rPr lang="es-MX" sz="1200" b="1" dirty="0" smtClean="0"/>
              <a:t>SECTOR: Historia </a:t>
            </a:r>
            <a:r>
              <a:rPr lang="es-MX" sz="1200" b="1" dirty="0" smtClean="0"/>
              <a:t>, geografía </a:t>
            </a:r>
            <a:r>
              <a:rPr lang="es-MX" sz="1200" b="1" dirty="0" smtClean="0"/>
              <a:t>y </a:t>
            </a:r>
            <a:r>
              <a:rPr lang="es-MX" sz="1200" b="1" dirty="0" smtClean="0"/>
              <a:t>C. </a:t>
            </a:r>
            <a:r>
              <a:rPr lang="es-MX" sz="1200" b="1" smtClean="0"/>
              <a:t>sociales</a:t>
            </a:r>
            <a:r>
              <a:rPr lang="es-MX" sz="1200" b="1" dirty="0" smtClean="0"/>
              <a:t/>
            </a:r>
            <a:br>
              <a:rPr lang="es-MX" sz="1200" b="1" dirty="0" smtClean="0"/>
            </a:br>
            <a:r>
              <a:rPr lang="es-MX" sz="1200" b="1" dirty="0" smtClean="0"/>
              <a:t>Nivel: </a:t>
            </a:r>
            <a:r>
              <a:rPr lang="es-MX" sz="1200" b="1" dirty="0" smtClean="0"/>
              <a:t>II° medio</a:t>
            </a:r>
            <a:r>
              <a:rPr lang="es-MX" sz="1200" b="1" dirty="0" smtClean="0"/>
              <a:t/>
            </a:r>
            <a:br>
              <a:rPr lang="es-MX" sz="1200" b="1" dirty="0" smtClean="0"/>
            </a:br>
            <a:r>
              <a:rPr lang="es-MX" sz="1200" b="1" dirty="0" smtClean="0"/>
              <a:t>Unidad </a:t>
            </a:r>
            <a:r>
              <a:rPr lang="es-MX" sz="1200" b="1" dirty="0" smtClean="0"/>
              <a:t>Temática: </a:t>
            </a:r>
            <a:r>
              <a:rPr lang="es-MX" sz="1200" b="1" dirty="0" smtClean="0"/>
              <a:t>II</a:t>
            </a:r>
            <a:endParaRPr lang="es-CL" sz="1200" b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31640" y="1700808"/>
            <a:ext cx="6480720" cy="914400"/>
          </a:xfrm>
        </p:spPr>
        <p:txBody>
          <a:bodyPr>
            <a:normAutofit/>
          </a:bodyPr>
          <a:lstStyle/>
          <a:p>
            <a:r>
              <a:rPr lang="es-MX" sz="5400" dirty="0" smtClean="0"/>
              <a:t>GUERRA DE ARAUCO</a:t>
            </a:r>
            <a:endParaRPr lang="es-CL" sz="5400" dirty="0"/>
          </a:p>
        </p:txBody>
      </p:sp>
      <p:pic>
        <p:nvPicPr>
          <p:cNvPr id="4" name="Picture 2" descr="http://image.slidesharecdn.com/lacoloniaenchile1600-1810-090531124327-phpapp02/95/slide-44-728.jpg?cb=133599496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2924944"/>
            <a:ext cx="3837856" cy="345445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image.slidesharecdn.com/lacoloniaenchile1600-1810-090531124327-phpapp02/95/slide-45-728.jpg?cb=133599496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32656"/>
            <a:ext cx="8568952" cy="606474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image.slidesharecdn.com/lacoloniaenchile1600-1810-090531124327-phpapp02/95/slide-46-728.jpg?cb=133599496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88640"/>
            <a:ext cx="8280920" cy="628077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image.slidesharecdn.com/lacoloniaenchile1600-1810-090531124327-phpapp02/95/slide-47-728.jpg?cb=133599496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60648"/>
            <a:ext cx="8424936" cy="64087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image.slidesharecdn.com/lacoloniaenchile1600-1810-090531124327-phpapp02/95/slide-48-728.jpg?cb=133599496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32656"/>
            <a:ext cx="8424936" cy="59046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mage.slidesharecdn.com/lacoloniaenchile1600-1810-090531124327-phpapp02/95/slide-50-728.jpg?cb=133599496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04664"/>
            <a:ext cx="8064894" cy="60486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image.slidesharecdn.com/lacoloniaenchile1600-1810-090531124327-phpapp02/95/slide-51-728.jpg?cb=133599496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60648"/>
            <a:ext cx="8136904" cy="64087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image.slidesharecdn.com/lacoloniaenchile1600-1810-090531124327-phpapp02/95/slide-53-728.jpg?cb=133599496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332656"/>
            <a:ext cx="8136904" cy="62646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iajes">
  <a:themeElements>
    <a:clrScheme name="Viajes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Viaj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21</TotalTime>
  <Words>9</Words>
  <Application>Microsoft Office PowerPoint</Application>
  <PresentationFormat>Presentación en pantalla (4:3)</PresentationFormat>
  <Paragraphs>2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9" baseType="lpstr">
      <vt:lpstr>Viajes</vt:lpstr>
      <vt:lpstr>Colegio de los ss.cc. providencia SECTOR: Historia , geografía y C. sociales Nivel: II° medio Unidad Temática: II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mane</dc:creator>
  <cp:lastModifiedBy>PACKARD BELL</cp:lastModifiedBy>
  <cp:revision>5</cp:revision>
  <dcterms:created xsi:type="dcterms:W3CDTF">2014-04-27T15:46:14Z</dcterms:created>
  <dcterms:modified xsi:type="dcterms:W3CDTF">2014-04-27T18:15:04Z</dcterms:modified>
</cp:coreProperties>
</file>