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41D5E-E6F0-4451-AC1E-3108BDFE6FA2}" type="datetimeFigureOut">
              <a:rPr lang="es-CL" smtClean="0"/>
              <a:pPr/>
              <a:t>20-04-2012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D26A-3021-4DAF-A721-B008301F75E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-lx6q6WV3tCA/TbSgBXaZZxI/AAAAAAAAAB4/-FVM4Wo4Smw/s1600/medioe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b="1" dirty="0" smtClean="0"/>
              <a:t>FILOSOFÍA MEDIEVAL</a:t>
            </a:r>
            <a:endParaRPr lang="es-CL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rgbClr val="FF0000"/>
                </a:solidFill>
              </a:rPr>
              <a:t>Siglos VI al XIV</a:t>
            </a:r>
            <a:endParaRPr lang="es-CL" b="1" dirty="0">
              <a:solidFill>
                <a:srgbClr val="FF0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0" y="0"/>
            <a:ext cx="3923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COLEGIO DE LOS SSCC  PROVIDENCIA</a:t>
            </a:r>
            <a:endParaRPr lang="es-CL" b="1" dirty="0" smtClean="0"/>
          </a:p>
          <a:p>
            <a:r>
              <a:rPr lang="es-ES" b="1" dirty="0" smtClean="0"/>
              <a:t>Subsector: Filosofía y Psicología</a:t>
            </a:r>
            <a:endParaRPr lang="es-CL" b="1" dirty="0" smtClean="0"/>
          </a:p>
          <a:p>
            <a:r>
              <a:rPr lang="es-ES" b="1" dirty="0" smtClean="0"/>
              <a:t>Nivel: IV° medio</a:t>
            </a:r>
            <a:endParaRPr lang="es-CL" b="1" dirty="0" smtClean="0"/>
          </a:p>
          <a:p>
            <a:r>
              <a:rPr lang="es-ES" b="1" dirty="0" smtClean="0"/>
              <a:t>Sub Unidad 1: La filosofía</a:t>
            </a:r>
            <a:endParaRPr lang="es-CL" b="1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Sinóptico</a:t>
            </a:r>
            <a:endParaRPr lang="es-CL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79512" y="1340768"/>
          <a:ext cx="8820000" cy="4259990"/>
        </p:xfrm>
        <a:graphic>
          <a:graphicData uri="http://schemas.openxmlformats.org/drawingml/2006/table">
            <a:tbl>
              <a:tblPr/>
              <a:tblGrid>
                <a:gridCol w="1764000"/>
                <a:gridCol w="1764000"/>
                <a:gridCol w="1764000"/>
                <a:gridCol w="1764000"/>
                <a:gridCol w="1764000"/>
              </a:tblGrid>
              <a:tr h="570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VII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 VIII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 IX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9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Boecio</a:t>
                      </a: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, romano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>
                          <a:latin typeface="Times New Roman"/>
                          <a:ea typeface="Times New Roman"/>
                          <a:cs typeface="Times New Roman"/>
                        </a:rPr>
                        <a:t>Isidoro de Sevilla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err="1">
                          <a:latin typeface="Times New Roman"/>
                          <a:ea typeface="Times New Roman"/>
                          <a:cs typeface="Times New Roman"/>
                        </a:rPr>
                        <a:t>Duns</a:t>
                      </a:r>
                      <a:r>
                        <a:rPr lang="es-CL" sz="2000" dirty="0">
                          <a:latin typeface="Times New Roman"/>
                          <a:ea typeface="Times New Roman"/>
                          <a:cs typeface="Times New Roman"/>
                        </a:rPr>
                        <a:t> Escoto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Eriúgena</a:t>
                      </a: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, laico irlandés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9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9895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La tarea filosófica más urgente de estos primeros siglos de la época medieval,</a:t>
                      </a:r>
                      <a:r>
                        <a:rPr lang="es-CL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era conservar y transmitir el legado filosófico grecorromano (</a:t>
                      </a:r>
                      <a:r>
                        <a:rPr lang="es-CL" sz="2000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Boecio</a:t>
                      </a:r>
                      <a:r>
                        <a:rPr lang="es-CL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). Pero no faltaron pensadores originales que intentaron una síntesis entre el platonismo y </a:t>
                      </a:r>
                      <a:r>
                        <a:rPr lang="es-CL" sz="2000" baseline="0" smtClean="0">
                          <a:latin typeface="Times New Roman"/>
                          <a:ea typeface="Times New Roman"/>
                          <a:cs typeface="Times New Roman"/>
                        </a:rPr>
                        <a:t>el cristianismo.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323528" y="692696"/>
          <a:ext cx="8280920" cy="5484624"/>
        </p:xfrm>
        <a:graphic>
          <a:graphicData uri="http://schemas.openxmlformats.org/drawingml/2006/table">
            <a:tbl>
              <a:tblPr/>
              <a:tblGrid>
                <a:gridCol w="2070230"/>
                <a:gridCol w="2070230"/>
                <a:gridCol w="2070230"/>
                <a:gridCol w="2070230"/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XI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2800" dirty="0">
                          <a:latin typeface="Times New Roman"/>
                          <a:ea typeface="Times New Roman"/>
                          <a:cs typeface="Times New Roman"/>
                        </a:rPr>
                        <a:t>Siglo XII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Siglo XIII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CL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Siglo XIV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CL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5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>
                          <a:latin typeface="Times New Roman"/>
                          <a:ea typeface="Times New Roman"/>
                          <a:cs typeface="Times New Roman"/>
                        </a:rPr>
                        <a:t>Avicena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b="1" dirty="0">
                          <a:latin typeface="Times New Roman"/>
                          <a:ea typeface="Times New Roman"/>
                          <a:cs typeface="Times New Roman"/>
                        </a:rPr>
                        <a:t>Anselmo de Canterbury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b="1" dirty="0">
                          <a:latin typeface="Times New Roman"/>
                          <a:ea typeface="Times New Roman"/>
                          <a:cs typeface="Times New Roman"/>
                        </a:rPr>
                        <a:t>Abelardo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err="1">
                          <a:latin typeface="Times New Roman"/>
                          <a:ea typeface="Times New Roman"/>
                          <a:cs typeface="Times New Roman"/>
                        </a:rPr>
                        <a:t>Averroes</a:t>
                      </a:r>
                      <a:r>
                        <a:rPr lang="es-CL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Roger </a:t>
                      </a:r>
                      <a:r>
                        <a:rPr lang="es-CL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Bacon</a:t>
                      </a:r>
                      <a:endParaRPr lang="es-CL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Tomás de Aquino</a:t>
                      </a:r>
                      <a:endParaRPr lang="es-CL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Guillermo de </a:t>
                      </a:r>
                      <a:r>
                        <a:rPr lang="es-CL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Ockham</a:t>
                      </a:r>
                      <a:endParaRPr lang="es-CL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54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Fundación de las 1°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Universidades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Organización Social: Feudalismo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Florecimiento de la Europa Medieval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Profunda crisis en Occidente; la cristiandad queda fraccionada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54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Alta escolástica</a:t>
                      </a:r>
                      <a:endParaRPr lang="es-CL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Gran escolástica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La problemática filosófica se centra en torno a la asimilación del aristotelismo.</a:t>
                      </a:r>
                      <a:endParaRPr lang="es-CL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Crisis de la escolástica</a:t>
                      </a:r>
                      <a:endParaRPr lang="es-CL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161</Words>
  <Application>Microsoft Office PowerPoint</Application>
  <PresentationFormat>Presentación en pantalla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FILOSOFÍA MEDIEVAL</vt:lpstr>
      <vt:lpstr>Cuadro Sinóptico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FILOSOFÍA MEDIEVAL</dc:title>
  <dc:creator>Ana Maria M</dc:creator>
  <cp:lastModifiedBy>Ana Maria M</cp:lastModifiedBy>
  <cp:revision>8</cp:revision>
  <dcterms:created xsi:type="dcterms:W3CDTF">2012-04-08T23:33:55Z</dcterms:created>
  <dcterms:modified xsi:type="dcterms:W3CDTF">2012-04-20T23:43:26Z</dcterms:modified>
</cp:coreProperties>
</file>