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6" r:id="rId2"/>
    <p:sldId id="263" r:id="rId3"/>
    <p:sldId id="257" r:id="rId4"/>
    <p:sldId id="259" r:id="rId5"/>
    <p:sldId id="260" r:id="rId6"/>
    <p:sldId id="280" r:id="rId7"/>
    <p:sldId id="261" r:id="rId8"/>
    <p:sldId id="267" r:id="rId9"/>
    <p:sldId id="268" r:id="rId10"/>
    <p:sldId id="269" r:id="rId11"/>
    <p:sldId id="270" r:id="rId12"/>
    <p:sldId id="264" r:id="rId13"/>
    <p:sldId id="258" r:id="rId14"/>
    <p:sldId id="271" r:id="rId15"/>
    <p:sldId id="272" r:id="rId16"/>
    <p:sldId id="273" r:id="rId17"/>
    <p:sldId id="274" r:id="rId18"/>
    <p:sldId id="275" r:id="rId19"/>
    <p:sldId id="26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5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EDAF0-E2C8-44AC-A8FA-3FE74BB693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FD21C40-42F9-4C06-8ECB-4525DC5A968C}">
      <dgm:prSet phldrT="[Texto]" phldr="1"/>
      <dgm:spPr/>
      <dgm:t>
        <a:bodyPr/>
        <a:lstStyle/>
        <a:p>
          <a:endParaRPr lang="es-CL" dirty="0"/>
        </a:p>
      </dgm:t>
    </dgm:pt>
    <dgm:pt modelId="{E9B007B8-8EA8-427D-9663-0E67BEC85B66}" type="parTrans" cxnId="{392C5EFF-8DDF-416A-AA96-1B2D2D74F534}">
      <dgm:prSet/>
      <dgm:spPr/>
      <dgm:t>
        <a:bodyPr/>
        <a:lstStyle/>
        <a:p>
          <a:endParaRPr lang="es-CL"/>
        </a:p>
      </dgm:t>
    </dgm:pt>
    <dgm:pt modelId="{A25C8040-0CBA-46E1-A5D6-57662888248F}" type="sibTrans" cxnId="{392C5EFF-8DDF-416A-AA96-1B2D2D74F534}">
      <dgm:prSet/>
      <dgm:spPr/>
      <dgm:t>
        <a:bodyPr/>
        <a:lstStyle/>
        <a:p>
          <a:endParaRPr lang="es-CL"/>
        </a:p>
      </dgm:t>
    </dgm:pt>
    <dgm:pt modelId="{947F85F9-2BA4-4C27-A285-157CB7039854}">
      <dgm:prSet phldrT="[Texto]"/>
      <dgm:spPr/>
      <dgm:t>
        <a:bodyPr/>
        <a:lstStyle/>
        <a:p>
          <a:r>
            <a:rPr lang="es-ES_tradnl" b="1" dirty="0" smtClean="0"/>
            <a:t>Realizar su propia Empresa de Conquista. </a:t>
          </a:r>
          <a:endParaRPr lang="es-CL" b="1" dirty="0"/>
        </a:p>
      </dgm:t>
    </dgm:pt>
    <dgm:pt modelId="{C36D16E7-8ED1-4707-A9FB-9DDA78E8E20C}" type="parTrans" cxnId="{FEED9D94-FD6B-4463-AD34-7D6F1192CF8C}">
      <dgm:prSet/>
      <dgm:spPr/>
      <dgm:t>
        <a:bodyPr/>
        <a:lstStyle/>
        <a:p>
          <a:endParaRPr lang="es-CL"/>
        </a:p>
      </dgm:t>
    </dgm:pt>
    <dgm:pt modelId="{4FE29482-5947-43C4-B6C8-4562B2ADD86E}" type="sibTrans" cxnId="{FEED9D94-FD6B-4463-AD34-7D6F1192CF8C}">
      <dgm:prSet/>
      <dgm:spPr/>
      <dgm:t>
        <a:bodyPr/>
        <a:lstStyle/>
        <a:p>
          <a:endParaRPr lang="es-CL"/>
        </a:p>
      </dgm:t>
    </dgm:pt>
    <dgm:pt modelId="{E4525D2C-BB64-43EA-BD56-73ED4205F90E}">
      <dgm:prSet phldrT="[Texto]" phldr="1"/>
      <dgm:spPr/>
      <dgm:t>
        <a:bodyPr/>
        <a:lstStyle/>
        <a:p>
          <a:endParaRPr lang="es-CL"/>
        </a:p>
      </dgm:t>
    </dgm:pt>
    <dgm:pt modelId="{B8A0DFBD-8F6F-4B92-A454-3A60D185FBD2}" type="parTrans" cxnId="{E7CD08F4-9755-4ADE-9A03-7AEABDFB2862}">
      <dgm:prSet/>
      <dgm:spPr/>
      <dgm:t>
        <a:bodyPr/>
        <a:lstStyle/>
        <a:p>
          <a:endParaRPr lang="es-CL"/>
        </a:p>
      </dgm:t>
    </dgm:pt>
    <dgm:pt modelId="{CA68B015-F586-430D-98E0-5372D4BDF53D}" type="sibTrans" cxnId="{E7CD08F4-9755-4ADE-9A03-7AEABDFB2862}">
      <dgm:prSet/>
      <dgm:spPr/>
      <dgm:t>
        <a:bodyPr/>
        <a:lstStyle/>
        <a:p>
          <a:endParaRPr lang="es-CL"/>
        </a:p>
      </dgm:t>
    </dgm:pt>
    <dgm:pt modelId="{A9477E30-DA24-421F-BC51-6B72CD53D2EA}">
      <dgm:prSet phldrT="[Texto]"/>
      <dgm:spPr/>
      <dgm:t>
        <a:bodyPr/>
        <a:lstStyle/>
        <a:p>
          <a:r>
            <a:rPr lang="es-ES_tradnl" b="1" dirty="0" smtClean="0"/>
            <a:t>Asegurar el futuro de su hijo.</a:t>
          </a:r>
          <a:endParaRPr lang="es-CL" b="1" dirty="0"/>
        </a:p>
      </dgm:t>
    </dgm:pt>
    <dgm:pt modelId="{FEB71610-CAC0-45D5-9E7C-33A6F0C2735F}" type="parTrans" cxnId="{C0C3CE91-5868-4F85-8E82-C7294ABB97D1}">
      <dgm:prSet/>
      <dgm:spPr/>
      <dgm:t>
        <a:bodyPr/>
        <a:lstStyle/>
        <a:p>
          <a:endParaRPr lang="es-CL"/>
        </a:p>
      </dgm:t>
    </dgm:pt>
    <dgm:pt modelId="{ED51F151-B878-4503-98EE-4AB4FE444FE8}" type="sibTrans" cxnId="{C0C3CE91-5868-4F85-8E82-C7294ABB97D1}">
      <dgm:prSet/>
      <dgm:spPr/>
      <dgm:t>
        <a:bodyPr/>
        <a:lstStyle/>
        <a:p>
          <a:endParaRPr lang="es-CL"/>
        </a:p>
      </dgm:t>
    </dgm:pt>
    <dgm:pt modelId="{AEDC7D73-143D-46CB-8807-22DEC3EDF014}">
      <dgm:prSet phldrT="[Texto]" phldr="1"/>
      <dgm:spPr/>
      <dgm:t>
        <a:bodyPr/>
        <a:lstStyle/>
        <a:p>
          <a:endParaRPr lang="es-CL" dirty="0"/>
        </a:p>
      </dgm:t>
    </dgm:pt>
    <dgm:pt modelId="{A1FB2B25-1EA9-464F-A5F5-BEC9F5670920}" type="parTrans" cxnId="{FB0B1D60-8FB4-4745-8DE6-373234C8EB88}">
      <dgm:prSet/>
      <dgm:spPr/>
      <dgm:t>
        <a:bodyPr/>
        <a:lstStyle/>
        <a:p>
          <a:endParaRPr lang="es-CL"/>
        </a:p>
      </dgm:t>
    </dgm:pt>
    <dgm:pt modelId="{D15E7F65-5D12-4205-925A-61E90BDF1B90}" type="sibTrans" cxnId="{FB0B1D60-8FB4-4745-8DE6-373234C8EB88}">
      <dgm:prSet/>
      <dgm:spPr/>
      <dgm:t>
        <a:bodyPr/>
        <a:lstStyle/>
        <a:p>
          <a:endParaRPr lang="es-CL"/>
        </a:p>
      </dgm:t>
    </dgm:pt>
    <dgm:pt modelId="{E8F6601D-833A-4E84-8667-D470B884D2DF}">
      <dgm:prSet phldrT="[Texto]"/>
      <dgm:spPr/>
      <dgm:t>
        <a:bodyPr/>
        <a:lstStyle/>
        <a:p>
          <a:r>
            <a:rPr lang="es-ES_tradnl" b="1" dirty="0" smtClean="0"/>
            <a:t>Legarle a su hijo los territorios conquistados. </a:t>
          </a:r>
          <a:endParaRPr lang="es-CL" b="1" dirty="0"/>
        </a:p>
      </dgm:t>
    </dgm:pt>
    <dgm:pt modelId="{7F4AAC6E-259A-4014-B1F0-5C7E86A9DFE7}" type="parTrans" cxnId="{A14DC0E7-4C45-4AFC-AC41-E62A7A4706CA}">
      <dgm:prSet/>
      <dgm:spPr/>
      <dgm:t>
        <a:bodyPr/>
        <a:lstStyle/>
        <a:p>
          <a:endParaRPr lang="es-CL"/>
        </a:p>
      </dgm:t>
    </dgm:pt>
    <dgm:pt modelId="{BEB17188-0F71-4016-9A7C-BB3BBBC88AFA}" type="sibTrans" cxnId="{A14DC0E7-4C45-4AFC-AC41-E62A7A4706CA}">
      <dgm:prSet/>
      <dgm:spPr/>
      <dgm:t>
        <a:bodyPr/>
        <a:lstStyle/>
        <a:p>
          <a:endParaRPr lang="es-CL"/>
        </a:p>
      </dgm:t>
    </dgm:pt>
    <dgm:pt modelId="{A295937E-1CC1-426A-AA09-F7FE2CDE51A7}" type="pres">
      <dgm:prSet presAssocID="{C9DEDAF0-E2C8-44AC-A8FA-3FE74BB693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ACBE0E2-E3C7-4779-B0E4-90605A19AB52}" type="pres">
      <dgm:prSet presAssocID="{6FD21C40-42F9-4C06-8ECB-4525DC5A968C}" presName="composite" presStyleCnt="0"/>
      <dgm:spPr/>
    </dgm:pt>
    <dgm:pt modelId="{42B76605-12CC-4DB5-AEF6-F4FAF2CFBA12}" type="pres">
      <dgm:prSet presAssocID="{6FD21C40-42F9-4C06-8ECB-4525DC5A96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556081-D7B5-4C3F-8085-E547EB5C65F0}" type="pres">
      <dgm:prSet presAssocID="{6FD21C40-42F9-4C06-8ECB-4525DC5A968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1A7CB8-AA43-4DE4-905A-28AFBEB6BC07}" type="pres">
      <dgm:prSet presAssocID="{A25C8040-0CBA-46E1-A5D6-57662888248F}" presName="sp" presStyleCnt="0"/>
      <dgm:spPr/>
    </dgm:pt>
    <dgm:pt modelId="{CF10F994-3CAE-4EEC-8685-DB4A0D2609C9}" type="pres">
      <dgm:prSet presAssocID="{E4525D2C-BB64-43EA-BD56-73ED4205F90E}" presName="composite" presStyleCnt="0"/>
      <dgm:spPr/>
    </dgm:pt>
    <dgm:pt modelId="{F1BDA844-C819-4443-ABE1-5795DAE28396}" type="pres">
      <dgm:prSet presAssocID="{E4525D2C-BB64-43EA-BD56-73ED4205F9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896101-615F-4CF8-928E-46161D3352D4}" type="pres">
      <dgm:prSet presAssocID="{E4525D2C-BB64-43EA-BD56-73ED4205F9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C52822-3718-48D5-8C2C-7A91E162AEF0}" type="pres">
      <dgm:prSet presAssocID="{CA68B015-F586-430D-98E0-5372D4BDF53D}" presName="sp" presStyleCnt="0"/>
      <dgm:spPr/>
    </dgm:pt>
    <dgm:pt modelId="{0276036F-7087-46A9-A40F-456AAB9F7425}" type="pres">
      <dgm:prSet presAssocID="{AEDC7D73-143D-46CB-8807-22DEC3EDF014}" presName="composite" presStyleCnt="0"/>
      <dgm:spPr/>
    </dgm:pt>
    <dgm:pt modelId="{33AF8C82-1B62-4E0D-ABAC-840C61ECB86E}" type="pres">
      <dgm:prSet presAssocID="{AEDC7D73-143D-46CB-8807-22DEC3EDF0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B01DE6-CBF8-477D-B6F6-A75AA905E81D}" type="pres">
      <dgm:prSet presAssocID="{AEDC7D73-143D-46CB-8807-22DEC3EDF0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7CD08F4-9755-4ADE-9A03-7AEABDFB2862}" srcId="{C9DEDAF0-E2C8-44AC-A8FA-3FE74BB693C2}" destId="{E4525D2C-BB64-43EA-BD56-73ED4205F90E}" srcOrd="1" destOrd="0" parTransId="{B8A0DFBD-8F6F-4B92-A454-3A60D185FBD2}" sibTransId="{CA68B015-F586-430D-98E0-5372D4BDF53D}"/>
    <dgm:cxn modelId="{A14DC0E7-4C45-4AFC-AC41-E62A7A4706CA}" srcId="{AEDC7D73-143D-46CB-8807-22DEC3EDF014}" destId="{E8F6601D-833A-4E84-8667-D470B884D2DF}" srcOrd="0" destOrd="0" parTransId="{7F4AAC6E-259A-4014-B1F0-5C7E86A9DFE7}" sibTransId="{BEB17188-0F71-4016-9A7C-BB3BBBC88AFA}"/>
    <dgm:cxn modelId="{96B25C23-CBE8-47C0-98B7-344AB8F4A470}" type="presOf" srcId="{A9477E30-DA24-421F-BC51-6B72CD53D2EA}" destId="{95896101-615F-4CF8-928E-46161D3352D4}" srcOrd="0" destOrd="0" presId="urn:microsoft.com/office/officeart/2005/8/layout/chevron2"/>
    <dgm:cxn modelId="{5946A4E7-2113-4FF7-B590-413DBF964666}" type="presOf" srcId="{E8F6601D-833A-4E84-8667-D470B884D2DF}" destId="{A6B01DE6-CBF8-477D-B6F6-A75AA905E81D}" srcOrd="0" destOrd="0" presId="urn:microsoft.com/office/officeart/2005/8/layout/chevron2"/>
    <dgm:cxn modelId="{2668236A-C80B-42BD-9BD8-D1FE6495DC01}" type="presOf" srcId="{C9DEDAF0-E2C8-44AC-A8FA-3FE74BB693C2}" destId="{A295937E-1CC1-426A-AA09-F7FE2CDE51A7}" srcOrd="0" destOrd="0" presId="urn:microsoft.com/office/officeart/2005/8/layout/chevron2"/>
    <dgm:cxn modelId="{392C5EFF-8DDF-416A-AA96-1B2D2D74F534}" srcId="{C9DEDAF0-E2C8-44AC-A8FA-3FE74BB693C2}" destId="{6FD21C40-42F9-4C06-8ECB-4525DC5A968C}" srcOrd="0" destOrd="0" parTransId="{E9B007B8-8EA8-427D-9663-0E67BEC85B66}" sibTransId="{A25C8040-0CBA-46E1-A5D6-57662888248F}"/>
    <dgm:cxn modelId="{A04829D6-1856-445D-A302-EA8E4F0B862F}" type="presOf" srcId="{AEDC7D73-143D-46CB-8807-22DEC3EDF014}" destId="{33AF8C82-1B62-4E0D-ABAC-840C61ECB86E}" srcOrd="0" destOrd="0" presId="urn:microsoft.com/office/officeart/2005/8/layout/chevron2"/>
    <dgm:cxn modelId="{96504157-BD2B-4330-8E87-D905367064AA}" type="presOf" srcId="{947F85F9-2BA4-4C27-A285-157CB7039854}" destId="{6C556081-D7B5-4C3F-8085-E547EB5C65F0}" srcOrd="0" destOrd="0" presId="urn:microsoft.com/office/officeart/2005/8/layout/chevron2"/>
    <dgm:cxn modelId="{D617A5FE-E73A-4186-B666-1C521665C92A}" type="presOf" srcId="{6FD21C40-42F9-4C06-8ECB-4525DC5A968C}" destId="{42B76605-12CC-4DB5-AEF6-F4FAF2CFBA12}" srcOrd="0" destOrd="0" presId="urn:microsoft.com/office/officeart/2005/8/layout/chevron2"/>
    <dgm:cxn modelId="{FEED9D94-FD6B-4463-AD34-7D6F1192CF8C}" srcId="{6FD21C40-42F9-4C06-8ECB-4525DC5A968C}" destId="{947F85F9-2BA4-4C27-A285-157CB7039854}" srcOrd="0" destOrd="0" parTransId="{C36D16E7-8ED1-4707-A9FB-9DDA78E8E20C}" sibTransId="{4FE29482-5947-43C4-B6C8-4562B2ADD86E}"/>
    <dgm:cxn modelId="{C0C3CE91-5868-4F85-8E82-C7294ABB97D1}" srcId="{E4525D2C-BB64-43EA-BD56-73ED4205F90E}" destId="{A9477E30-DA24-421F-BC51-6B72CD53D2EA}" srcOrd="0" destOrd="0" parTransId="{FEB71610-CAC0-45D5-9E7C-33A6F0C2735F}" sibTransId="{ED51F151-B878-4503-98EE-4AB4FE444FE8}"/>
    <dgm:cxn modelId="{F50BD8F8-FEDE-4E36-9BF7-FB2FA139FBB8}" type="presOf" srcId="{E4525D2C-BB64-43EA-BD56-73ED4205F90E}" destId="{F1BDA844-C819-4443-ABE1-5795DAE28396}" srcOrd="0" destOrd="0" presId="urn:microsoft.com/office/officeart/2005/8/layout/chevron2"/>
    <dgm:cxn modelId="{FB0B1D60-8FB4-4745-8DE6-373234C8EB88}" srcId="{C9DEDAF0-E2C8-44AC-A8FA-3FE74BB693C2}" destId="{AEDC7D73-143D-46CB-8807-22DEC3EDF014}" srcOrd="2" destOrd="0" parTransId="{A1FB2B25-1EA9-464F-A5F5-BEC9F5670920}" sibTransId="{D15E7F65-5D12-4205-925A-61E90BDF1B90}"/>
    <dgm:cxn modelId="{5D623FDE-6070-4422-B643-773393E87717}" type="presParOf" srcId="{A295937E-1CC1-426A-AA09-F7FE2CDE51A7}" destId="{7ACBE0E2-E3C7-4779-B0E4-90605A19AB52}" srcOrd="0" destOrd="0" presId="urn:microsoft.com/office/officeart/2005/8/layout/chevron2"/>
    <dgm:cxn modelId="{B8C85939-93D2-4E16-B12B-1494728A55DF}" type="presParOf" srcId="{7ACBE0E2-E3C7-4779-B0E4-90605A19AB52}" destId="{42B76605-12CC-4DB5-AEF6-F4FAF2CFBA12}" srcOrd="0" destOrd="0" presId="urn:microsoft.com/office/officeart/2005/8/layout/chevron2"/>
    <dgm:cxn modelId="{A9B75244-5C6B-4ACD-AAE3-402AE503A61B}" type="presParOf" srcId="{7ACBE0E2-E3C7-4779-B0E4-90605A19AB52}" destId="{6C556081-D7B5-4C3F-8085-E547EB5C65F0}" srcOrd="1" destOrd="0" presId="urn:microsoft.com/office/officeart/2005/8/layout/chevron2"/>
    <dgm:cxn modelId="{24ADEC9F-5F51-4000-87C0-50C28F506997}" type="presParOf" srcId="{A295937E-1CC1-426A-AA09-F7FE2CDE51A7}" destId="{CC1A7CB8-AA43-4DE4-905A-28AFBEB6BC07}" srcOrd="1" destOrd="0" presId="urn:microsoft.com/office/officeart/2005/8/layout/chevron2"/>
    <dgm:cxn modelId="{FEA11484-8DBF-4FCE-88D2-ADE74187D780}" type="presParOf" srcId="{A295937E-1CC1-426A-AA09-F7FE2CDE51A7}" destId="{CF10F994-3CAE-4EEC-8685-DB4A0D2609C9}" srcOrd="2" destOrd="0" presId="urn:microsoft.com/office/officeart/2005/8/layout/chevron2"/>
    <dgm:cxn modelId="{8ACD71F9-20F9-43DE-8D91-D768D5F31634}" type="presParOf" srcId="{CF10F994-3CAE-4EEC-8685-DB4A0D2609C9}" destId="{F1BDA844-C819-4443-ABE1-5795DAE28396}" srcOrd="0" destOrd="0" presId="urn:microsoft.com/office/officeart/2005/8/layout/chevron2"/>
    <dgm:cxn modelId="{BA48F9BF-B185-4B16-AE04-89363DF8EA47}" type="presParOf" srcId="{CF10F994-3CAE-4EEC-8685-DB4A0D2609C9}" destId="{95896101-615F-4CF8-928E-46161D3352D4}" srcOrd="1" destOrd="0" presId="urn:microsoft.com/office/officeart/2005/8/layout/chevron2"/>
    <dgm:cxn modelId="{2FF2845D-0866-4234-8234-5B2A3F6AF124}" type="presParOf" srcId="{A295937E-1CC1-426A-AA09-F7FE2CDE51A7}" destId="{E6C52822-3718-48D5-8C2C-7A91E162AEF0}" srcOrd="3" destOrd="0" presId="urn:microsoft.com/office/officeart/2005/8/layout/chevron2"/>
    <dgm:cxn modelId="{0C7A6540-7945-4AC1-99F6-3F7D6529CEC2}" type="presParOf" srcId="{A295937E-1CC1-426A-AA09-F7FE2CDE51A7}" destId="{0276036F-7087-46A9-A40F-456AAB9F7425}" srcOrd="4" destOrd="0" presId="urn:microsoft.com/office/officeart/2005/8/layout/chevron2"/>
    <dgm:cxn modelId="{56876D18-C96C-4321-BD19-06365D8AD996}" type="presParOf" srcId="{0276036F-7087-46A9-A40F-456AAB9F7425}" destId="{33AF8C82-1B62-4E0D-ABAC-840C61ECB86E}" srcOrd="0" destOrd="0" presId="urn:microsoft.com/office/officeart/2005/8/layout/chevron2"/>
    <dgm:cxn modelId="{6DF8FD4F-E9AA-465E-B5AF-B8DF64B1BEAF}" type="presParOf" srcId="{0276036F-7087-46A9-A40F-456AAB9F7425}" destId="{A6B01DE6-CBF8-477D-B6F6-A75AA905E8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0F5B1-C011-4960-A557-17AEFE5E82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6722C8C-D77D-4D4C-B4D4-3EEE1A288149}">
      <dgm:prSet phldrT="[Texto]" phldr="1"/>
      <dgm:spPr/>
      <dgm:t>
        <a:bodyPr/>
        <a:lstStyle/>
        <a:p>
          <a:endParaRPr lang="es-CL" dirty="0"/>
        </a:p>
      </dgm:t>
    </dgm:pt>
    <dgm:pt modelId="{DDD08C80-4158-472F-BDEA-DF67ED55F471}" type="parTrans" cxnId="{F5CB26F3-BB07-4EA3-8523-21CF0B876E40}">
      <dgm:prSet/>
      <dgm:spPr/>
      <dgm:t>
        <a:bodyPr/>
        <a:lstStyle/>
        <a:p>
          <a:endParaRPr lang="es-CL"/>
        </a:p>
      </dgm:t>
    </dgm:pt>
    <dgm:pt modelId="{EDAF746D-BE8A-430C-AAD9-B4E4E88B4699}" type="sibTrans" cxnId="{F5CB26F3-BB07-4EA3-8523-21CF0B876E40}">
      <dgm:prSet/>
      <dgm:spPr/>
      <dgm:t>
        <a:bodyPr/>
        <a:lstStyle/>
        <a:p>
          <a:endParaRPr lang="es-CL"/>
        </a:p>
      </dgm:t>
    </dgm:pt>
    <dgm:pt modelId="{749C4FEF-E0A4-4346-A838-4824F4305EDD}">
      <dgm:prSet phldrT="[Texto]"/>
      <dgm:spPr/>
      <dgm:t>
        <a:bodyPr/>
        <a:lstStyle/>
        <a:p>
          <a:r>
            <a:rPr lang="es-ES_tradnl" dirty="0" smtClean="0"/>
            <a:t>Alejarse de Perú , porque su relación con Pizarro estaba deteriorada (disputaban la posesión del Cuzco ).</a:t>
          </a:r>
          <a:endParaRPr lang="es-CL" dirty="0"/>
        </a:p>
      </dgm:t>
    </dgm:pt>
    <dgm:pt modelId="{B7EBE2BB-40C6-4C1B-B24A-88C749986D11}" type="parTrans" cxnId="{2C93D5F2-CD7A-4A2F-9342-E422F538AF1F}">
      <dgm:prSet/>
      <dgm:spPr/>
      <dgm:t>
        <a:bodyPr/>
        <a:lstStyle/>
        <a:p>
          <a:endParaRPr lang="es-CL"/>
        </a:p>
      </dgm:t>
    </dgm:pt>
    <dgm:pt modelId="{F368FCD5-D2B8-4F1E-B6DC-91D392961F83}" type="sibTrans" cxnId="{2C93D5F2-CD7A-4A2F-9342-E422F538AF1F}">
      <dgm:prSet/>
      <dgm:spPr/>
      <dgm:t>
        <a:bodyPr/>
        <a:lstStyle/>
        <a:p>
          <a:endParaRPr lang="es-CL"/>
        </a:p>
      </dgm:t>
    </dgm:pt>
    <dgm:pt modelId="{A422F628-F179-4BFE-A1CB-E5CC2EDF58A8}">
      <dgm:prSet phldrT="[Texto]" phldr="1"/>
      <dgm:spPr/>
      <dgm:t>
        <a:bodyPr/>
        <a:lstStyle/>
        <a:p>
          <a:endParaRPr lang="es-CL"/>
        </a:p>
      </dgm:t>
    </dgm:pt>
    <dgm:pt modelId="{8476A885-E4C2-4056-BE4D-5DEB6035645D}" type="parTrans" cxnId="{D2A02F73-24BF-48D3-9C40-B09B4856D3BF}">
      <dgm:prSet/>
      <dgm:spPr/>
      <dgm:t>
        <a:bodyPr/>
        <a:lstStyle/>
        <a:p>
          <a:endParaRPr lang="es-CL"/>
        </a:p>
      </dgm:t>
    </dgm:pt>
    <dgm:pt modelId="{E0E7C0A8-1E09-4410-B1AC-15040FE352FE}" type="sibTrans" cxnId="{D2A02F73-24BF-48D3-9C40-B09B4856D3BF}">
      <dgm:prSet/>
      <dgm:spPr/>
      <dgm:t>
        <a:bodyPr/>
        <a:lstStyle/>
        <a:p>
          <a:endParaRPr lang="es-CL"/>
        </a:p>
      </dgm:t>
    </dgm:pt>
    <dgm:pt modelId="{A3A662B3-31D7-43E0-8C9A-798856B07D86}">
      <dgm:prSet phldrT="[Texto]"/>
      <dgm:spPr/>
      <dgm:t>
        <a:bodyPr/>
        <a:lstStyle/>
        <a:p>
          <a:r>
            <a:rPr lang="es-ES_tradnl" dirty="0" smtClean="0"/>
            <a:t>Presión de hombres que deseaban obtener riquezas.</a:t>
          </a:r>
          <a:endParaRPr lang="es-CL" dirty="0"/>
        </a:p>
      </dgm:t>
    </dgm:pt>
    <dgm:pt modelId="{62C15767-8C75-4F35-99DF-C2F2B6A88072}" type="parTrans" cxnId="{FE0D4356-05D0-4462-8A8D-DBAB46A88E2A}">
      <dgm:prSet/>
      <dgm:spPr/>
      <dgm:t>
        <a:bodyPr/>
        <a:lstStyle/>
        <a:p>
          <a:endParaRPr lang="es-CL"/>
        </a:p>
      </dgm:t>
    </dgm:pt>
    <dgm:pt modelId="{0E353205-E944-43AC-9CAF-41EB0960C3A4}" type="sibTrans" cxnId="{FE0D4356-05D0-4462-8A8D-DBAB46A88E2A}">
      <dgm:prSet/>
      <dgm:spPr/>
      <dgm:t>
        <a:bodyPr/>
        <a:lstStyle/>
        <a:p>
          <a:endParaRPr lang="es-CL"/>
        </a:p>
      </dgm:t>
    </dgm:pt>
    <dgm:pt modelId="{97C3DBB3-BD17-4596-AB81-9D199F8AEEAE}">
      <dgm:prSet phldrT="[Texto]" phldr="1"/>
      <dgm:spPr/>
      <dgm:t>
        <a:bodyPr/>
        <a:lstStyle/>
        <a:p>
          <a:endParaRPr lang="es-CL"/>
        </a:p>
      </dgm:t>
    </dgm:pt>
    <dgm:pt modelId="{F70E5433-1036-43BD-BA3E-85D2D6D7DCAA}" type="parTrans" cxnId="{3182106E-BF3A-4B97-ADCD-1BBDE2E06D43}">
      <dgm:prSet/>
      <dgm:spPr/>
      <dgm:t>
        <a:bodyPr/>
        <a:lstStyle/>
        <a:p>
          <a:endParaRPr lang="es-CL"/>
        </a:p>
      </dgm:t>
    </dgm:pt>
    <dgm:pt modelId="{4200F2C4-72EE-4681-8B3E-29A473AF43E3}" type="sibTrans" cxnId="{3182106E-BF3A-4B97-ADCD-1BBDE2E06D43}">
      <dgm:prSet/>
      <dgm:spPr/>
      <dgm:t>
        <a:bodyPr/>
        <a:lstStyle/>
        <a:p>
          <a:endParaRPr lang="es-CL"/>
        </a:p>
      </dgm:t>
    </dgm:pt>
    <dgm:pt modelId="{E6994497-7FFB-4216-BA98-492EA3877110}">
      <dgm:prSet phldrT="[Texto]"/>
      <dgm:spPr/>
      <dgm:t>
        <a:bodyPr/>
        <a:lstStyle/>
        <a:p>
          <a:r>
            <a:rPr lang="es-ES_tradnl" dirty="0" smtClean="0"/>
            <a:t>Rumores que aseguraban que en Chile existía más riqueza que en Perú .</a:t>
          </a:r>
          <a:endParaRPr lang="es-CL" dirty="0"/>
        </a:p>
      </dgm:t>
    </dgm:pt>
    <dgm:pt modelId="{15BCD00E-BA94-4788-9934-8BA9E8FFE79B}" type="parTrans" cxnId="{44DCA957-7354-43E2-B517-9C193DBE9666}">
      <dgm:prSet/>
      <dgm:spPr/>
      <dgm:t>
        <a:bodyPr/>
        <a:lstStyle/>
        <a:p>
          <a:endParaRPr lang="es-CL"/>
        </a:p>
      </dgm:t>
    </dgm:pt>
    <dgm:pt modelId="{DCB2A00A-834D-4C85-BFB4-4C82BD062BD7}" type="sibTrans" cxnId="{44DCA957-7354-43E2-B517-9C193DBE9666}">
      <dgm:prSet/>
      <dgm:spPr/>
      <dgm:t>
        <a:bodyPr/>
        <a:lstStyle/>
        <a:p>
          <a:endParaRPr lang="es-CL"/>
        </a:p>
      </dgm:t>
    </dgm:pt>
    <dgm:pt modelId="{C89342C1-E408-4823-8C30-39E1C050B3C3}" type="pres">
      <dgm:prSet presAssocID="{7AB0F5B1-C011-4960-A557-17AEFE5E82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BF5661D-A999-4E94-8D47-DB327DF172D5}" type="pres">
      <dgm:prSet presAssocID="{96722C8C-D77D-4D4C-B4D4-3EEE1A288149}" presName="composite" presStyleCnt="0"/>
      <dgm:spPr/>
    </dgm:pt>
    <dgm:pt modelId="{21D02563-E279-4A17-B9C6-FB8F40D54B9F}" type="pres">
      <dgm:prSet presAssocID="{96722C8C-D77D-4D4C-B4D4-3EEE1A2881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EA1679-C0CE-4892-8ECD-100C536759E5}" type="pres">
      <dgm:prSet presAssocID="{96722C8C-D77D-4D4C-B4D4-3EEE1A288149}" presName="descendantText" presStyleLbl="alignAcc1" presStyleIdx="0" presStyleCnt="3" custScaleY="162825" custLinFactY="49519" custLinFactNeighborX="113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9886AF-79D2-4D76-9E2A-3047699AED98}" type="pres">
      <dgm:prSet presAssocID="{EDAF746D-BE8A-430C-AAD9-B4E4E88B4699}" presName="sp" presStyleCnt="0"/>
      <dgm:spPr/>
    </dgm:pt>
    <dgm:pt modelId="{34BFC613-B1BA-4FDF-9621-7C75600135AE}" type="pres">
      <dgm:prSet presAssocID="{A422F628-F179-4BFE-A1CB-E5CC2EDF58A8}" presName="composite" presStyleCnt="0"/>
      <dgm:spPr/>
    </dgm:pt>
    <dgm:pt modelId="{BDF2D44A-B5D7-432A-833A-ACEC47178D0E}" type="pres">
      <dgm:prSet presAssocID="{A422F628-F179-4BFE-A1CB-E5CC2EDF58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7852FA-051D-41E0-818F-5B017E8E2DFB}" type="pres">
      <dgm:prSet presAssocID="{A422F628-F179-4BFE-A1CB-E5CC2EDF58A8}" presName="descendantText" presStyleLbl="alignAcc1" presStyleIdx="1" presStyleCnt="3" custLinFactY="-33576" custLinFactNeighborX="-141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C7A4E4-4E5C-4F54-A275-AD7085F21C01}" type="pres">
      <dgm:prSet presAssocID="{E0E7C0A8-1E09-4410-B1AC-15040FE352FE}" presName="sp" presStyleCnt="0"/>
      <dgm:spPr/>
    </dgm:pt>
    <dgm:pt modelId="{CD2A7906-8ADF-4603-AE0F-7962A75200A1}" type="pres">
      <dgm:prSet presAssocID="{97C3DBB3-BD17-4596-AB81-9D199F8AEEAE}" presName="composite" presStyleCnt="0"/>
      <dgm:spPr/>
    </dgm:pt>
    <dgm:pt modelId="{056C7D0B-4B28-43BA-B5AE-0754E79D6A4D}" type="pres">
      <dgm:prSet presAssocID="{97C3DBB3-BD17-4596-AB81-9D199F8AEEA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EDC6FA-AA45-4E2B-B11D-8283074A1B59}" type="pres">
      <dgm:prSet presAssocID="{97C3DBB3-BD17-4596-AB81-9D199F8AEEAE}" presName="descendantText" presStyleLbl="alignAcc1" presStyleIdx="2" presStyleCnt="3" custLinFactNeighborX="875" custLinFactNeighborY="320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93B1FDB-A2C3-4390-B6AD-3989C10DC6C9}" type="presOf" srcId="{A3A662B3-31D7-43E0-8C9A-798856B07D86}" destId="{797852FA-051D-41E0-818F-5B017E8E2DFB}" srcOrd="0" destOrd="0" presId="urn:microsoft.com/office/officeart/2005/8/layout/chevron2"/>
    <dgm:cxn modelId="{D2A02F73-24BF-48D3-9C40-B09B4856D3BF}" srcId="{7AB0F5B1-C011-4960-A557-17AEFE5E824A}" destId="{A422F628-F179-4BFE-A1CB-E5CC2EDF58A8}" srcOrd="1" destOrd="0" parTransId="{8476A885-E4C2-4056-BE4D-5DEB6035645D}" sibTransId="{E0E7C0A8-1E09-4410-B1AC-15040FE352FE}"/>
    <dgm:cxn modelId="{3182106E-BF3A-4B97-ADCD-1BBDE2E06D43}" srcId="{7AB0F5B1-C011-4960-A557-17AEFE5E824A}" destId="{97C3DBB3-BD17-4596-AB81-9D199F8AEEAE}" srcOrd="2" destOrd="0" parTransId="{F70E5433-1036-43BD-BA3E-85D2D6D7DCAA}" sibTransId="{4200F2C4-72EE-4681-8B3E-29A473AF43E3}"/>
    <dgm:cxn modelId="{2C93D5F2-CD7A-4A2F-9342-E422F538AF1F}" srcId="{96722C8C-D77D-4D4C-B4D4-3EEE1A288149}" destId="{749C4FEF-E0A4-4346-A838-4824F4305EDD}" srcOrd="0" destOrd="0" parTransId="{B7EBE2BB-40C6-4C1B-B24A-88C749986D11}" sibTransId="{F368FCD5-D2B8-4F1E-B6DC-91D392961F83}"/>
    <dgm:cxn modelId="{12C992B0-498C-4426-9D49-BB013DDA8A62}" type="presOf" srcId="{A422F628-F179-4BFE-A1CB-E5CC2EDF58A8}" destId="{BDF2D44A-B5D7-432A-833A-ACEC47178D0E}" srcOrd="0" destOrd="0" presId="urn:microsoft.com/office/officeart/2005/8/layout/chevron2"/>
    <dgm:cxn modelId="{F5CB26F3-BB07-4EA3-8523-21CF0B876E40}" srcId="{7AB0F5B1-C011-4960-A557-17AEFE5E824A}" destId="{96722C8C-D77D-4D4C-B4D4-3EEE1A288149}" srcOrd="0" destOrd="0" parTransId="{DDD08C80-4158-472F-BDEA-DF67ED55F471}" sibTransId="{EDAF746D-BE8A-430C-AAD9-B4E4E88B4699}"/>
    <dgm:cxn modelId="{44DCA957-7354-43E2-B517-9C193DBE9666}" srcId="{97C3DBB3-BD17-4596-AB81-9D199F8AEEAE}" destId="{E6994497-7FFB-4216-BA98-492EA3877110}" srcOrd="0" destOrd="0" parTransId="{15BCD00E-BA94-4788-9934-8BA9E8FFE79B}" sibTransId="{DCB2A00A-834D-4C85-BFB4-4C82BD062BD7}"/>
    <dgm:cxn modelId="{FE0D4356-05D0-4462-8A8D-DBAB46A88E2A}" srcId="{A422F628-F179-4BFE-A1CB-E5CC2EDF58A8}" destId="{A3A662B3-31D7-43E0-8C9A-798856B07D86}" srcOrd="0" destOrd="0" parTransId="{62C15767-8C75-4F35-99DF-C2F2B6A88072}" sibTransId="{0E353205-E944-43AC-9CAF-41EB0960C3A4}"/>
    <dgm:cxn modelId="{BF799347-CE2C-40DE-93A4-E30DD4C98B0E}" type="presOf" srcId="{749C4FEF-E0A4-4346-A838-4824F4305EDD}" destId="{85EA1679-C0CE-4892-8ECD-100C536759E5}" srcOrd="0" destOrd="0" presId="urn:microsoft.com/office/officeart/2005/8/layout/chevron2"/>
    <dgm:cxn modelId="{2A0F771B-0452-49FA-8C3D-7C92689390F7}" type="presOf" srcId="{96722C8C-D77D-4D4C-B4D4-3EEE1A288149}" destId="{21D02563-E279-4A17-B9C6-FB8F40D54B9F}" srcOrd="0" destOrd="0" presId="urn:microsoft.com/office/officeart/2005/8/layout/chevron2"/>
    <dgm:cxn modelId="{C0ECFBC1-3FDA-4156-B97A-64680794C5A0}" type="presOf" srcId="{97C3DBB3-BD17-4596-AB81-9D199F8AEEAE}" destId="{056C7D0B-4B28-43BA-B5AE-0754E79D6A4D}" srcOrd="0" destOrd="0" presId="urn:microsoft.com/office/officeart/2005/8/layout/chevron2"/>
    <dgm:cxn modelId="{30804FD3-2594-4B92-8A6C-8D2292E968AC}" type="presOf" srcId="{E6994497-7FFB-4216-BA98-492EA3877110}" destId="{D0EDC6FA-AA45-4E2B-B11D-8283074A1B59}" srcOrd="0" destOrd="0" presId="urn:microsoft.com/office/officeart/2005/8/layout/chevron2"/>
    <dgm:cxn modelId="{D8AE7A4E-C57D-49EE-A945-F92736209704}" type="presOf" srcId="{7AB0F5B1-C011-4960-A557-17AEFE5E824A}" destId="{C89342C1-E408-4823-8C30-39E1C050B3C3}" srcOrd="0" destOrd="0" presId="urn:microsoft.com/office/officeart/2005/8/layout/chevron2"/>
    <dgm:cxn modelId="{5E5F7AB3-1FB0-4CA0-B6C2-ECC1B022F31B}" type="presParOf" srcId="{C89342C1-E408-4823-8C30-39E1C050B3C3}" destId="{4BF5661D-A999-4E94-8D47-DB327DF172D5}" srcOrd="0" destOrd="0" presId="urn:microsoft.com/office/officeart/2005/8/layout/chevron2"/>
    <dgm:cxn modelId="{34DC2E10-3249-4A5C-87BC-87361E157F44}" type="presParOf" srcId="{4BF5661D-A999-4E94-8D47-DB327DF172D5}" destId="{21D02563-E279-4A17-B9C6-FB8F40D54B9F}" srcOrd="0" destOrd="0" presId="urn:microsoft.com/office/officeart/2005/8/layout/chevron2"/>
    <dgm:cxn modelId="{B200E0EA-9691-4AE9-8248-05F35E986ABF}" type="presParOf" srcId="{4BF5661D-A999-4E94-8D47-DB327DF172D5}" destId="{85EA1679-C0CE-4892-8ECD-100C536759E5}" srcOrd="1" destOrd="0" presId="urn:microsoft.com/office/officeart/2005/8/layout/chevron2"/>
    <dgm:cxn modelId="{534D2910-5A0D-4D08-8766-EB726A1C00FF}" type="presParOf" srcId="{C89342C1-E408-4823-8C30-39E1C050B3C3}" destId="{669886AF-79D2-4D76-9E2A-3047699AED98}" srcOrd="1" destOrd="0" presId="urn:microsoft.com/office/officeart/2005/8/layout/chevron2"/>
    <dgm:cxn modelId="{6EB3B0F2-8E2C-4265-97D8-78B080775596}" type="presParOf" srcId="{C89342C1-E408-4823-8C30-39E1C050B3C3}" destId="{34BFC613-B1BA-4FDF-9621-7C75600135AE}" srcOrd="2" destOrd="0" presId="urn:microsoft.com/office/officeart/2005/8/layout/chevron2"/>
    <dgm:cxn modelId="{051F6DA0-7AD1-43DF-A739-0A97C63FA966}" type="presParOf" srcId="{34BFC613-B1BA-4FDF-9621-7C75600135AE}" destId="{BDF2D44A-B5D7-432A-833A-ACEC47178D0E}" srcOrd="0" destOrd="0" presId="urn:microsoft.com/office/officeart/2005/8/layout/chevron2"/>
    <dgm:cxn modelId="{583AE0E6-C4C7-430E-AD9E-75DA4BB7A2BE}" type="presParOf" srcId="{34BFC613-B1BA-4FDF-9621-7C75600135AE}" destId="{797852FA-051D-41E0-818F-5B017E8E2DFB}" srcOrd="1" destOrd="0" presId="urn:microsoft.com/office/officeart/2005/8/layout/chevron2"/>
    <dgm:cxn modelId="{85CDB975-3A36-47C9-80AE-4CE4AC77E84D}" type="presParOf" srcId="{C89342C1-E408-4823-8C30-39E1C050B3C3}" destId="{30C7A4E4-4E5C-4F54-A275-AD7085F21C01}" srcOrd="3" destOrd="0" presId="urn:microsoft.com/office/officeart/2005/8/layout/chevron2"/>
    <dgm:cxn modelId="{407DEFF0-E43C-46B1-BA5B-F64FDFE93D80}" type="presParOf" srcId="{C89342C1-E408-4823-8C30-39E1C050B3C3}" destId="{CD2A7906-8ADF-4603-AE0F-7962A75200A1}" srcOrd="4" destOrd="0" presId="urn:microsoft.com/office/officeart/2005/8/layout/chevron2"/>
    <dgm:cxn modelId="{99E69EDC-D596-4244-80D7-C207B4F778D3}" type="presParOf" srcId="{CD2A7906-8ADF-4603-AE0F-7962A75200A1}" destId="{056C7D0B-4B28-43BA-B5AE-0754E79D6A4D}" srcOrd="0" destOrd="0" presId="urn:microsoft.com/office/officeart/2005/8/layout/chevron2"/>
    <dgm:cxn modelId="{40A6C7B9-7B5C-47B5-8E8C-E11F9782980A}" type="presParOf" srcId="{CD2A7906-8ADF-4603-AE0F-7962A75200A1}" destId="{D0EDC6FA-AA45-4E2B-B11D-8283074A1B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A4336-06B8-4F6D-BF17-2CC25D94188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AF2F1A5-188E-4B4D-A679-E06DCA02D5A8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_tradnl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Pedro de Valdivia Valdivia </a:t>
          </a:r>
          <a:endParaRPr lang="es-CL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ACC402-53BF-4C0A-999B-2B5FB2CACB12}" type="parTrans" cxnId="{35146E18-1767-4A50-82F5-D2CEDF1AA4CE}">
      <dgm:prSet/>
      <dgm:spPr/>
      <dgm:t>
        <a:bodyPr/>
        <a:lstStyle/>
        <a:p>
          <a:endParaRPr lang="es-CL"/>
        </a:p>
      </dgm:t>
    </dgm:pt>
    <dgm:pt modelId="{28078D50-F1A1-45FD-8F9D-A3749598B15D}" type="sibTrans" cxnId="{35146E18-1767-4A50-82F5-D2CEDF1AA4CE}">
      <dgm:prSet/>
      <dgm:spPr/>
      <dgm:t>
        <a:bodyPr/>
        <a:lstStyle/>
        <a:p>
          <a:endParaRPr lang="es-CL"/>
        </a:p>
      </dgm:t>
    </dgm:pt>
    <dgm:pt modelId="{DB3AC4E2-3111-48E8-B2CB-C253DD4F6557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1541 constituyó, en nombre del Rey, un cabildo o ayuntamiento</a:t>
          </a:r>
          <a:r>
            <a:rPr lang="es-MX" sz="1800" b="1" dirty="0" smtClean="0">
              <a:solidFill>
                <a:schemeClr val="tx1"/>
              </a:solidFill>
            </a:rPr>
            <a:t>.</a:t>
          </a:r>
          <a:endParaRPr lang="es-CL" sz="1800" b="1" dirty="0">
            <a:solidFill>
              <a:schemeClr val="tx1"/>
            </a:solidFill>
          </a:endParaRPr>
        </a:p>
      </dgm:t>
    </dgm:pt>
    <dgm:pt modelId="{2D670E7D-9D32-4FF3-928D-2AF0AAE91FF6}" type="parTrans" cxnId="{9967EDCA-2FF5-4029-A6B6-5BD32F059A5F}">
      <dgm:prSet/>
      <dgm:spPr/>
      <dgm:t>
        <a:bodyPr/>
        <a:lstStyle/>
        <a:p>
          <a:endParaRPr lang="es-CL"/>
        </a:p>
      </dgm:t>
    </dgm:pt>
    <dgm:pt modelId="{6B3AFC3E-23F0-4064-8DE5-842E9EE9B28E}" type="sibTrans" cxnId="{9967EDCA-2FF5-4029-A6B6-5BD32F059A5F}">
      <dgm:prSet/>
      <dgm:spPr/>
      <dgm:t>
        <a:bodyPr/>
        <a:lstStyle/>
        <a:p>
          <a:endParaRPr lang="es-CL"/>
        </a:p>
      </dgm:t>
    </dgm:pt>
    <dgm:pt modelId="{243474E1-0EDB-4935-930F-14567CE559B9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Ordenaba la vida pública, era integrado por dos alcaldes, seis regidores, un procurador que la representaba, y un secretario.</a:t>
          </a:r>
          <a:endParaRPr lang="es-CL" b="1" dirty="0">
            <a:solidFill>
              <a:schemeClr val="tx1"/>
            </a:solidFill>
          </a:endParaRPr>
        </a:p>
      </dgm:t>
    </dgm:pt>
    <dgm:pt modelId="{D5043D28-A89E-48C0-B86C-D60A96406EA2}" type="parTrans" cxnId="{9170F562-AE96-4D4C-9B07-936C873579B4}">
      <dgm:prSet/>
      <dgm:spPr/>
      <dgm:t>
        <a:bodyPr/>
        <a:lstStyle/>
        <a:p>
          <a:endParaRPr lang="es-CL"/>
        </a:p>
      </dgm:t>
    </dgm:pt>
    <dgm:pt modelId="{CDDA241D-F440-446F-A5CB-767CF95DB1B7}" type="sibTrans" cxnId="{9170F562-AE96-4D4C-9B07-936C873579B4}">
      <dgm:prSet/>
      <dgm:spPr/>
      <dgm:t>
        <a:bodyPr/>
        <a:lstStyle/>
        <a:p>
          <a:endParaRPr lang="es-CL"/>
        </a:p>
      </dgm:t>
    </dgm:pt>
    <dgm:pt modelId="{F6D0FFAC-BAA0-40B4-A8E7-31075E9D6714}">
      <dgm:prSet custT="1"/>
      <dgm:spPr/>
      <dgm:t>
        <a:bodyPr/>
        <a:lstStyle/>
        <a:p>
          <a:r>
            <a:rPr lang="es-MX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Pedro de Valdivia logró que el cabildo lo nombrara Gobernador de Chile, y se independizó del gobierno del Perú, liberándolo de la tutela de Pizarro.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B8E86-9C9F-44E2-91CE-66A76E6D56D7}" type="parTrans" cxnId="{339AEFE1-53E6-4E3A-9976-078E502903A2}">
      <dgm:prSet/>
      <dgm:spPr/>
      <dgm:t>
        <a:bodyPr/>
        <a:lstStyle/>
        <a:p>
          <a:endParaRPr lang="es-CL"/>
        </a:p>
      </dgm:t>
    </dgm:pt>
    <dgm:pt modelId="{A7FC4D28-10CC-4B3C-B54E-79B95919FB09}" type="sibTrans" cxnId="{339AEFE1-53E6-4E3A-9976-078E502903A2}">
      <dgm:prSet/>
      <dgm:spPr/>
      <dgm:t>
        <a:bodyPr/>
        <a:lstStyle/>
        <a:p>
          <a:endParaRPr lang="es-CL"/>
        </a:p>
      </dgm:t>
    </dgm:pt>
    <dgm:pt modelId="{B5C0E617-4492-4F37-B6AF-928E61DB8C37}" type="pres">
      <dgm:prSet presAssocID="{69AA4336-06B8-4F6D-BF17-2CC25D9418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E153BB-EF44-4598-894B-25DE1B0D299C}" type="pres">
      <dgm:prSet presAssocID="{F6D0FFAC-BAA0-40B4-A8E7-31075E9D6714}" presName="boxAndChildren" presStyleCnt="0"/>
      <dgm:spPr/>
    </dgm:pt>
    <dgm:pt modelId="{EE3FC0FB-FDD9-458B-B343-186282C0CBC4}" type="pres">
      <dgm:prSet presAssocID="{F6D0FFAC-BAA0-40B4-A8E7-31075E9D6714}" presName="parentTextBox" presStyleLbl="node1" presStyleIdx="0" presStyleCnt="4" custAng="0" custScaleY="150434"/>
      <dgm:spPr/>
      <dgm:t>
        <a:bodyPr/>
        <a:lstStyle/>
        <a:p>
          <a:endParaRPr lang="es-CL"/>
        </a:p>
      </dgm:t>
    </dgm:pt>
    <dgm:pt modelId="{120E7BF6-C107-4C21-948F-4F83D517F060}" type="pres">
      <dgm:prSet presAssocID="{CDDA241D-F440-446F-A5CB-767CF95DB1B7}" presName="sp" presStyleCnt="0"/>
      <dgm:spPr/>
    </dgm:pt>
    <dgm:pt modelId="{AC061A22-3D9B-45E6-A8FC-C4B8060EE274}" type="pres">
      <dgm:prSet presAssocID="{243474E1-0EDB-4935-930F-14567CE559B9}" presName="arrowAndChildren" presStyleCnt="0"/>
      <dgm:spPr/>
    </dgm:pt>
    <dgm:pt modelId="{964F6292-FE3B-458B-8E7F-02172A835708}" type="pres">
      <dgm:prSet presAssocID="{243474E1-0EDB-4935-930F-14567CE559B9}" presName="parentTextArrow" presStyleLbl="node1" presStyleIdx="1" presStyleCnt="4"/>
      <dgm:spPr/>
      <dgm:t>
        <a:bodyPr/>
        <a:lstStyle/>
        <a:p>
          <a:endParaRPr lang="es-CL"/>
        </a:p>
      </dgm:t>
    </dgm:pt>
    <dgm:pt modelId="{8AD0C058-3BF8-4EC3-A091-DF0F022BBC1B}" type="pres">
      <dgm:prSet presAssocID="{6B3AFC3E-23F0-4064-8DE5-842E9EE9B28E}" presName="sp" presStyleCnt="0"/>
      <dgm:spPr/>
    </dgm:pt>
    <dgm:pt modelId="{CBF5E46C-8092-4EA3-90AB-481AB40B6108}" type="pres">
      <dgm:prSet presAssocID="{DB3AC4E2-3111-48E8-B2CB-C253DD4F6557}" presName="arrowAndChildren" presStyleCnt="0"/>
      <dgm:spPr/>
    </dgm:pt>
    <dgm:pt modelId="{78418C6A-DE53-44EC-A9FA-0D4B6457C7AB}" type="pres">
      <dgm:prSet presAssocID="{DB3AC4E2-3111-48E8-B2CB-C253DD4F6557}" presName="parentTextArrow" presStyleLbl="node1" presStyleIdx="2" presStyleCnt="4"/>
      <dgm:spPr/>
      <dgm:t>
        <a:bodyPr/>
        <a:lstStyle/>
        <a:p>
          <a:endParaRPr lang="es-CL"/>
        </a:p>
      </dgm:t>
    </dgm:pt>
    <dgm:pt modelId="{516336C1-5888-4E60-870B-E81D6509F8C8}" type="pres">
      <dgm:prSet presAssocID="{28078D50-F1A1-45FD-8F9D-A3749598B15D}" presName="sp" presStyleCnt="0"/>
      <dgm:spPr/>
    </dgm:pt>
    <dgm:pt modelId="{D45A1B2E-A595-4515-BBC1-D3FF29D2C9F3}" type="pres">
      <dgm:prSet presAssocID="{5AF2F1A5-188E-4B4D-A679-E06DCA02D5A8}" presName="arrowAndChildren" presStyleCnt="0"/>
      <dgm:spPr/>
    </dgm:pt>
    <dgm:pt modelId="{03F3A88E-F52E-45E0-AA35-3370580ACA98}" type="pres">
      <dgm:prSet presAssocID="{5AF2F1A5-188E-4B4D-A679-E06DCA02D5A8}" presName="parentTextArrow" presStyleLbl="node1" presStyleIdx="3" presStyleCnt="4" custAng="0" custScaleY="246376"/>
      <dgm:spPr/>
      <dgm:t>
        <a:bodyPr/>
        <a:lstStyle/>
        <a:p>
          <a:endParaRPr lang="es-CL"/>
        </a:p>
      </dgm:t>
    </dgm:pt>
  </dgm:ptLst>
  <dgm:cxnLst>
    <dgm:cxn modelId="{339AEFE1-53E6-4E3A-9976-078E502903A2}" srcId="{69AA4336-06B8-4F6D-BF17-2CC25D94188E}" destId="{F6D0FFAC-BAA0-40B4-A8E7-31075E9D6714}" srcOrd="3" destOrd="0" parTransId="{687B8E86-9C9F-44E2-91CE-66A76E6D56D7}" sibTransId="{A7FC4D28-10CC-4B3C-B54E-79B95919FB09}"/>
    <dgm:cxn modelId="{9170F562-AE96-4D4C-9B07-936C873579B4}" srcId="{69AA4336-06B8-4F6D-BF17-2CC25D94188E}" destId="{243474E1-0EDB-4935-930F-14567CE559B9}" srcOrd="2" destOrd="0" parTransId="{D5043D28-A89E-48C0-B86C-D60A96406EA2}" sibTransId="{CDDA241D-F440-446F-A5CB-767CF95DB1B7}"/>
    <dgm:cxn modelId="{B980A177-9C7D-4733-A488-E3A6D591ADCD}" type="presOf" srcId="{5AF2F1A5-188E-4B4D-A679-E06DCA02D5A8}" destId="{03F3A88E-F52E-45E0-AA35-3370580ACA98}" srcOrd="0" destOrd="0" presId="urn:microsoft.com/office/officeart/2005/8/layout/process4"/>
    <dgm:cxn modelId="{35146E18-1767-4A50-82F5-D2CEDF1AA4CE}" srcId="{69AA4336-06B8-4F6D-BF17-2CC25D94188E}" destId="{5AF2F1A5-188E-4B4D-A679-E06DCA02D5A8}" srcOrd="0" destOrd="0" parTransId="{D7ACC402-53BF-4C0A-999B-2B5FB2CACB12}" sibTransId="{28078D50-F1A1-45FD-8F9D-A3749598B15D}"/>
    <dgm:cxn modelId="{39EADFD0-4134-41C7-AAE0-A2D11271CB85}" type="presOf" srcId="{F6D0FFAC-BAA0-40B4-A8E7-31075E9D6714}" destId="{EE3FC0FB-FDD9-458B-B343-186282C0CBC4}" srcOrd="0" destOrd="0" presId="urn:microsoft.com/office/officeart/2005/8/layout/process4"/>
    <dgm:cxn modelId="{9967EDCA-2FF5-4029-A6B6-5BD32F059A5F}" srcId="{69AA4336-06B8-4F6D-BF17-2CC25D94188E}" destId="{DB3AC4E2-3111-48E8-B2CB-C253DD4F6557}" srcOrd="1" destOrd="0" parTransId="{2D670E7D-9D32-4FF3-928D-2AF0AAE91FF6}" sibTransId="{6B3AFC3E-23F0-4064-8DE5-842E9EE9B28E}"/>
    <dgm:cxn modelId="{30755664-5CB5-4CD8-B224-A547880B9824}" type="presOf" srcId="{243474E1-0EDB-4935-930F-14567CE559B9}" destId="{964F6292-FE3B-458B-8E7F-02172A835708}" srcOrd="0" destOrd="0" presId="urn:microsoft.com/office/officeart/2005/8/layout/process4"/>
    <dgm:cxn modelId="{B6261342-0618-4133-BE5D-447CB4CC2FB9}" type="presOf" srcId="{69AA4336-06B8-4F6D-BF17-2CC25D94188E}" destId="{B5C0E617-4492-4F37-B6AF-928E61DB8C37}" srcOrd="0" destOrd="0" presId="urn:microsoft.com/office/officeart/2005/8/layout/process4"/>
    <dgm:cxn modelId="{F9ACD804-6D57-4C18-94E6-7C46C6C4EF84}" type="presOf" srcId="{DB3AC4E2-3111-48E8-B2CB-C253DD4F6557}" destId="{78418C6A-DE53-44EC-A9FA-0D4B6457C7AB}" srcOrd="0" destOrd="0" presId="urn:microsoft.com/office/officeart/2005/8/layout/process4"/>
    <dgm:cxn modelId="{7ACCE2BF-2A3E-4194-8C95-A3A8692B3B0E}" type="presParOf" srcId="{B5C0E617-4492-4F37-B6AF-928E61DB8C37}" destId="{EFE153BB-EF44-4598-894B-25DE1B0D299C}" srcOrd="0" destOrd="0" presId="urn:microsoft.com/office/officeart/2005/8/layout/process4"/>
    <dgm:cxn modelId="{7DE32327-BD92-4CF4-A26B-06B7988495B2}" type="presParOf" srcId="{EFE153BB-EF44-4598-894B-25DE1B0D299C}" destId="{EE3FC0FB-FDD9-458B-B343-186282C0CBC4}" srcOrd="0" destOrd="0" presId="urn:microsoft.com/office/officeart/2005/8/layout/process4"/>
    <dgm:cxn modelId="{19F963B5-FB7E-4359-A4D0-25678600F628}" type="presParOf" srcId="{B5C0E617-4492-4F37-B6AF-928E61DB8C37}" destId="{120E7BF6-C107-4C21-948F-4F83D517F060}" srcOrd="1" destOrd="0" presId="urn:microsoft.com/office/officeart/2005/8/layout/process4"/>
    <dgm:cxn modelId="{1C5A0961-B0E5-443D-A071-0F6B15A461CB}" type="presParOf" srcId="{B5C0E617-4492-4F37-B6AF-928E61DB8C37}" destId="{AC061A22-3D9B-45E6-A8FC-C4B8060EE274}" srcOrd="2" destOrd="0" presId="urn:microsoft.com/office/officeart/2005/8/layout/process4"/>
    <dgm:cxn modelId="{FE9680FD-0F37-4E36-96D7-766E93483684}" type="presParOf" srcId="{AC061A22-3D9B-45E6-A8FC-C4B8060EE274}" destId="{964F6292-FE3B-458B-8E7F-02172A835708}" srcOrd="0" destOrd="0" presId="urn:microsoft.com/office/officeart/2005/8/layout/process4"/>
    <dgm:cxn modelId="{877D65D4-8BD4-48EF-B7E2-ECFC3C100E91}" type="presParOf" srcId="{B5C0E617-4492-4F37-B6AF-928E61DB8C37}" destId="{8AD0C058-3BF8-4EC3-A091-DF0F022BBC1B}" srcOrd="3" destOrd="0" presId="urn:microsoft.com/office/officeart/2005/8/layout/process4"/>
    <dgm:cxn modelId="{A8FB369F-B23C-4154-8603-52969267A846}" type="presParOf" srcId="{B5C0E617-4492-4F37-B6AF-928E61DB8C37}" destId="{CBF5E46C-8092-4EA3-90AB-481AB40B6108}" srcOrd="4" destOrd="0" presId="urn:microsoft.com/office/officeart/2005/8/layout/process4"/>
    <dgm:cxn modelId="{C4929B20-05DA-48D7-8E47-1724289CFD9E}" type="presParOf" srcId="{CBF5E46C-8092-4EA3-90AB-481AB40B6108}" destId="{78418C6A-DE53-44EC-A9FA-0D4B6457C7AB}" srcOrd="0" destOrd="0" presId="urn:microsoft.com/office/officeart/2005/8/layout/process4"/>
    <dgm:cxn modelId="{30681E8E-ACF7-4324-91C1-3E508A3883C7}" type="presParOf" srcId="{B5C0E617-4492-4F37-B6AF-928E61DB8C37}" destId="{516336C1-5888-4E60-870B-E81D6509F8C8}" srcOrd="5" destOrd="0" presId="urn:microsoft.com/office/officeart/2005/8/layout/process4"/>
    <dgm:cxn modelId="{11EA8AD8-F6ED-44AE-BD40-E9C085809EE5}" type="presParOf" srcId="{B5C0E617-4492-4F37-B6AF-928E61DB8C37}" destId="{D45A1B2E-A595-4515-BBC1-D3FF29D2C9F3}" srcOrd="6" destOrd="0" presId="urn:microsoft.com/office/officeart/2005/8/layout/process4"/>
    <dgm:cxn modelId="{D3A3550E-B688-4303-B1D0-F0B06218D01E}" type="presParOf" srcId="{D45A1B2E-A595-4515-BBC1-D3FF29D2C9F3}" destId="{03F3A88E-F52E-45E0-AA35-3370580ACA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B76605-12CC-4DB5-AEF6-F4FAF2CFBA12}">
      <dsp:nvSpPr>
        <dsp:cNvPr id="0" name=""/>
        <dsp:cNvSpPr/>
      </dsp:nvSpPr>
      <dsp:spPr>
        <a:xfrm rot="5400000">
          <a:off x="-269200" y="269773"/>
          <a:ext cx="1794670" cy="1256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400" kern="1200" dirty="0"/>
        </a:p>
      </dsp:txBody>
      <dsp:txXfrm rot="5400000">
        <a:off x="-269200" y="269773"/>
        <a:ext cx="1794670" cy="1256269"/>
      </dsp:txXfrm>
    </dsp:sp>
    <dsp:sp modelId="{6C556081-D7B5-4C3F-8085-E547EB5C65F0}">
      <dsp:nvSpPr>
        <dsp:cNvPr id="0" name=""/>
        <dsp:cNvSpPr/>
      </dsp:nvSpPr>
      <dsp:spPr>
        <a:xfrm rot="5400000">
          <a:off x="3092866" y="-1836024"/>
          <a:ext cx="1166535" cy="4839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200" b="1" kern="1200" dirty="0" smtClean="0"/>
            <a:t>Realizar su propia Empresa de Conquista. </a:t>
          </a:r>
          <a:endParaRPr lang="es-CL" sz="3200" b="1" kern="1200" dirty="0"/>
        </a:p>
      </dsp:txBody>
      <dsp:txXfrm rot="5400000">
        <a:off x="3092866" y="-1836024"/>
        <a:ext cx="1166535" cy="4839730"/>
      </dsp:txXfrm>
    </dsp:sp>
    <dsp:sp modelId="{F1BDA844-C819-4443-ABE1-5795DAE28396}">
      <dsp:nvSpPr>
        <dsp:cNvPr id="0" name=""/>
        <dsp:cNvSpPr/>
      </dsp:nvSpPr>
      <dsp:spPr>
        <a:xfrm rot="5400000">
          <a:off x="-269200" y="1872195"/>
          <a:ext cx="1794670" cy="1256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400" kern="1200"/>
        </a:p>
      </dsp:txBody>
      <dsp:txXfrm rot="5400000">
        <a:off x="-269200" y="1872195"/>
        <a:ext cx="1794670" cy="1256269"/>
      </dsp:txXfrm>
    </dsp:sp>
    <dsp:sp modelId="{95896101-615F-4CF8-928E-46161D3352D4}">
      <dsp:nvSpPr>
        <dsp:cNvPr id="0" name=""/>
        <dsp:cNvSpPr/>
      </dsp:nvSpPr>
      <dsp:spPr>
        <a:xfrm rot="5400000">
          <a:off x="3092866" y="-233602"/>
          <a:ext cx="1166535" cy="4839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200" b="1" kern="1200" dirty="0" smtClean="0"/>
            <a:t>Asegurar el futuro de su hijo.</a:t>
          </a:r>
          <a:endParaRPr lang="es-CL" sz="3200" b="1" kern="1200" dirty="0"/>
        </a:p>
      </dsp:txBody>
      <dsp:txXfrm rot="5400000">
        <a:off x="3092866" y="-233602"/>
        <a:ext cx="1166535" cy="4839730"/>
      </dsp:txXfrm>
    </dsp:sp>
    <dsp:sp modelId="{33AF8C82-1B62-4E0D-ABAC-840C61ECB86E}">
      <dsp:nvSpPr>
        <dsp:cNvPr id="0" name=""/>
        <dsp:cNvSpPr/>
      </dsp:nvSpPr>
      <dsp:spPr>
        <a:xfrm rot="5400000">
          <a:off x="-269200" y="3474617"/>
          <a:ext cx="1794670" cy="1256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400" kern="1200" dirty="0"/>
        </a:p>
      </dsp:txBody>
      <dsp:txXfrm rot="5400000">
        <a:off x="-269200" y="3474617"/>
        <a:ext cx="1794670" cy="1256269"/>
      </dsp:txXfrm>
    </dsp:sp>
    <dsp:sp modelId="{A6B01DE6-CBF8-477D-B6F6-A75AA905E81D}">
      <dsp:nvSpPr>
        <dsp:cNvPr id="0" name=""/>
        <dsp:cNvSpPr/>
      </dsp:nvSpPr>
      <dsp:spPr>
        <a:xfrm rot="5400000">
          <a:off x="3092866" y="1368819"/>
          <a:ext cx="1166535" cy="4839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200" b="1" kern="1200" dirty="0" smtClean="0"/>
            <a:t>Legarle a su hijo los territorios conquistados. </a:t>
          </a:r>
          <a:endParaRPr lang="es-CL" sz="3200" b="1" kern="1200" dirty="0"/>
        </a:p>
      </dsp:txBody>
      <dsp:txXfrm rot="5400000">
        <a:off x="3092866" y="1368819"/>
        <a:ext cx="1166535" cy="48397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02563-E279-4A17-B9C6-FB8F40D54B9F}">
      <dsp:nvSpPr>
        <dsp:cNvPr id="0" name=""/>
        <dsp:cNvSpPr/>
      </dsp:nvSpPr>
      <dsp:spPr>
        <a:xfrm rot="5400000">
          <a:off x="-257373" y="616965"/>
          <a:ext cx="1715822" cy="1201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300" kern="1200" dirty="0"/>
        </a:p>
      </dsp:txBody>
      <dsp:txXfrm rot="5400000">
        <a:off x="-257373" y="616965"/>
        <a:ext cx="1715822" cy="1201075"/>
      </dsp:txXfrm>
    </dsp:sp>
    <dsp:sp modelId="{85EA1679-C0CE-4892-8ECD-100C536759E5}">
      <dsp:nvSpPr>
        <dsp:cNvPr id="0" name=""/>
        <dsp:cNvSpPr/>
      </dsp:nvSpPr>
      <dsp:spPr>
        <a:xfrm rot="5400000">
          <a:off x="3835960" y="-958068"/>
          <a:ext cx="1815962" cy="7085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900" kern="1200" dirty="0" smtClean="0"/>
            <a:t>Alejarse de Perú , porque su relación con Pizarro estaba deteriorada (disputaban la posesión del Cuzco ).</a:t>
          </a:r>
          <a:endParaRPr lang="es-CL" sz="2900" kern="1200" dirty="0"/>
        </a:p>
      </dsp:txBody>
      <dsp:txXfrm rot="5400000">
        <a:off x="3835960" y="-958068"/>
        <a:ext cx="1815962" cy="7085732"/>
      </dsp:txXfrm>
    </dsp:sp>
    <dsp:sp modelId="{BDF2D44A-B5D7-432A-833A-ACEC47178D0E}">
      <dsp:nvSpPr>
        <dsp:cNvPr id="0" name=""/>
        <dsp:cNvSpPr/>
      </dsp:nvSpPr>
      <dsp:spPr>
        <a:xfrm rot="5400000">
          <a:off x="-257373" y="2154664"/>
          <a:ext cx="1715822" cy="1201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300" kern="1200"/>
        </a:p>
      </dsp:txBody>
      <dsp:txXfrm rot="5400000">
        <a:off x="-257373" y="2154664"/>
        <a:ext cx="1715822" cy="1201075"/>
      </dsp:txXfrm>
    </dsp:sp>
    <dsp:sp modelId="{797852FA-051D-41E0-818F-5B017E8E2DFB}">
      <dsp:nvSpPr>
        <dsp:cNvPr id="0" name=""/>
        <dsp:cNvSpPr/>
      </dsp:nvSpPr>
      <dsp:spPr>
        <a:xfrm rot="5400000">
          <a:off x="4176308" y="-2577685"/>
          <a:ext cx="1115284" cy="7085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900" kern="1200" dirty="0" smtClean="0"/>
            <a:t>Presión de hombres que deseaban obtener riquezas.</a:t>
          </a:r>
          <a:endParaRPr lang="es-CL" sz="2900" kern="1200" dirty="0"/>
        </a:p>
      </dsp:txBody>
      <dsp:txXfrm rot="5400000">
        <a:off x="4176308" y="-2577685"/>
        <a:ext cx="1115284" cy="7085732"/>
      </dsp:txXfrm>
    </dsp:sp>
    <dsp:sp modelId="{056C7D0B-4B28-43BA-B5AE-0754E79D6A4D}">
      <dsp:nvSpPr>
        <dsp:cNvPr id="0" name=""/>
        <dsp:cNvSpPr/>
      </dsp:nvSpPr>
      <dsp:spPr>
        <a:xfrm rot="5400000">
          <a:off x="-257373" y="3692363"/>
          <a:ext cx="1715822" cy="1201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300" kern="1200"/>
        </a:p>
      </dsp:txBody>
      <dsp:txXfrm rot="5400000">
        <a:off x="-257373" y="3692363"/>
        <a:ext cx="1715822" cy="1201075"/>
      </dsp:txXfrm>
    </dsp:sp>
    <dsp:sp modelId="{D0EDC6FA-AA45-4E2B-B11D-8283074A1B59}">
      <dsp:nvSpPr>
        <dsp:cNvPr id="0" name=""/>
        <dsp:cNvSpPr/>
      </dsp:nvSpPr>
      <dsp:spPr>
        <a:xfrm rot="5400000">
          <a:off x="4186299" y="806690"/>
          <a:ext cx="1115284" cy="7085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900" kern="1200" dirty="0" smtClean="0"/>
            <a:t>Rumores que aseguraban que en Chile existía más riqueza que en Perú .</a:t>
          </a:r>
          <a:endParaRPr lang="es-CL" sz="2900" kern="1200" dirty="0"/>
        </a:p>
      </dsp:txBody>
      <dsp:txXfrm rot="5400000">
        <a:off x="4186299" y="806690"/>
        <a:ext cx="1115284" cy="70857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FC0FB-FDD9-458B-B343-186282C0CBC4}">
      <dsp:nvSpPr>
        <dsp:cNvPr id="0" name=""/>
        <dsp:cNvSpPr/>
      </dsp:nvSpPr>
      <dsp:spPr>
        <a:xfrm>
          <a:off x="0" y="5150357"/>
          <a:ext cx="7239008" cy="1135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Pedro de Valdivia logró que el cabildo lo nombrara Gobernador de Chile, y se independizó del gobierno del Perú, liberándolo de la tutela de Pizarro.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150357"/>
        <a:ext cx="7239008" cy="1135960"/>
      </dsp:txXfrm>
    </dsp:sp>
    <dsp:sp modelId="{964F6292-FE3B-458B-8E7F-02172A835708}">
      <dsp:nvSpPr>
        <dsp:cNvPr id="0" name=""/>
        <dsp:cNvSpPr/>
      </dsp:nvSpPr>
      <dsp:spPr>
        <a:xfrm rot="10800000">
          <a:off x="0" y="4000306"/>
          <a:ext cx="7239008" cy="11613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Ordenaba la vida pública, era integrado por dos alcaldes, seis regidores, un procurador que la representaba, y un secretario.</a:t>
          </a:r>
          <a:endParaRPr lang="es-CL" sz="1800" b="1" kern="1200" dirty="0">
            <a:solidFill>
              <a:schemeClr val="tx1"/>
            </a:solidFill>
          </a:endParaRPr>
        </a:p>
      </dsp:txBody>
      <dsp:txXfrm rot="10800000">
        <a:off x="0" y="4000306"/>
        <a:ext cx="7239008" cy="1161377"/>
      </dsp:txXfrm>
    </dsp:sp>
    <dsp:sp modelId="{78418C6A-DE53-44EC-A9FA-0D4B6457C7AB}">
      <dsp:nvSpPr>
        <dsp:cNvPr id="0" name=""/>
        <dsp:cNvSpPr/>
      </dsp:nvSpPr>
      <dsp:spPr>
        <a:xfrm rot="10800000">
          <a:off x="0" y="2850255"/>
          <a:ext cx="7239008" cy="11613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1541 constituyó, en nombre del Rey, un cabildo o ayuntamiento</a:t>
          </a:r>
          <a:r>
            <a:rPr lang="es-MX" sz="1800" b="1" kern="1200" dirty="0" smtClean="0">
              <a:solidFill>
                <a:schemeClr val="tx1"/>
              </a:solidFill>
            </a:rPr>
            <a:t>.</a:t>
          </a:r>
          <a:endParaRPr lang="es-CL" sz="1800" b="1" kern="1200" dirty="0">
            <a:solidFill>
              <a:schemeClr val="tx1"/>
            </a:solidFill>
          </a:endParaRPr>
        </a:p>
      </dsp:txBody>
      <dsp:txXfrm rot="10800000">
        <a:off x="0" y="2850255"/>
        <a:ext cx="7239008" cy="1161377"/>
      </dsp:txXfrm>
    </dsp:sp>
    <dsp:sp modelId="{03F3A88E-F52E-45E0-AA35-3370580ACA98}">
      <dsp:nvSpPr>
        <dsp:cNvPr id="0" name=""/>
        <dsp:cNvSpPr/>
      </dsp:nvSpPr>
      <dsp:spPr>
        <a:xfrm rot="10800000">
          <a:off x="0" y="226"/>
          <a:ext cx="7239008" cy="2861355"/>
        </a:xfrm>
        <a:prstGeom prst="upArrowCallou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Pedro de Valdivia Valdivia </a:t>
          </a:r>
          <a:endParaRPr lang="es-CL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26"/>
        <a:ext cx="7239008" cy="2861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D7FE3-84E0-4509-8089-2E522713A910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5EF29-90D3-49A7-A5D1-83420617769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5EF29-90D3-49A7-A5D1-834206177693}" type="slidenum">
              <a:rPr lang="es-CL" smtClean="0"/>
              <a:pPr/>
              <a:t>2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1003BD-CDE8-4311-AF7D-3262C78C7E0E}" type="datetimeFigureOut">
              <a:rPr lang="es-CL" smtClean="0"/>
              <a:pPr/>
              <a:t>19-04-2012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icarito.aconcagua1.copesa.cl/infografia/historia/conquista/img/max-fundacion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icarito.cl/showjpg/0,,1_212628008_165,00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icarito.cl/medio/lamina/0,0,38035857_0_212628008_212628010,00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1916832"/>
            <a:ext cx="86044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 dirty="0">
                <a:solidFill>
                  <a:srgbClr val="CC0000"/>
                </a:solidFill>
                <a:latin typeface="Monotype Corsiva" pitchFamily="66" charset="0"/>
              </a:rPr>
              <a:t>   </a:t>
            </a:r>
            <a:r>
              <a:rPr lang="es-ES" sz="4400" b="1" dirty="0" smtClean="0">
                <a:latin typeface="Arial" pitchFamily="34" charset="0"/>
                <a:cs typeface="Arial" pitchFamily="34" charset="0"/>
              </a:rPr>
              <a:t>DESCUBRIMIENTO Y </a:t>
            </a:r>
            <a:r>
              <a:rPr lang="es-ES" sz="4400" b="1" dirty="0">
                <a:latin typeface="Arial" pitchFamily="34" charset="0"/>
                <a:cs typeface="Arial" pitchFamily="34" charset="0"/>
              </a:rPr>
              <a:t>CONQUISTA </a:t>
            </a:r>
            <a:r>
              <a:rPr lang="es-ES" sz="4400" b="1" dirty="0" smtClean="0">
                <a:latin typeface="Arial" pitchFamily="34" charset="0"/>
                <a:cs typeface="Arial" pitchFamily="34" charset="0"/>
              </a:rPr>
              <a:t>DE CHILE</a:t>
            </a:r>
            <a:endParaRPr lang="es-E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285728"/>
            <a:ext cx="6733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COLEGIO DE LOS SS.CC. PROVIDENCIA</a:t>
            </a:r>
          </a:p>
          <a:p>
            <a:pPr>
              <a:spcBef>
                <a:spcPct val="50000"/>
              </a:spcBef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SECTOR: HISTORIA, GEOGRAFÍA Y CIENCIAS SOCIALES</a:t>
            </a:r>
          </a:p>
          <a:p>
            <a:pPr>
              <a:spcBef>
                <a:spcPct val="50000"/>
              </a:spcBef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NIVEL: II° E. MEDIA</a:t>
            </a:r>
          </a:p>
          <a:p>
            <a:pPr>
              <a:spcBef>
                <a:spcPct val="50000"/>
              </a:spcBef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UNIDAD TEMÁTICA: Los pueblos indígenas durante la Colonia.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profesorenlinea.cl/imagenchilehistoria/Descubrimiento008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971600" y="1916832"/>
            <a:ext cx="691276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1988840"/>
            <a:ext cx="4695825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Valdivia fundó la ciudad de Santiago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Nuevo Extremo, a los pies del cerro </a:t>
            </a:r>
            <a:r>
              <a:rPr lang="es-MX" sz="2800" b="1" dirty="0" err="1">
                <a:latin typeface="Times New Roman" pitchFamily="18" charset="0"/>
                <a:cs typeface="Times New Roman" pitchFamily="18" charset="0"/>
              </a:rPr>
              <a:t>Huelén</a:t>
            </a: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, el 12 de febrero de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1541.</a:t>
            </a:r>
            <a:endParaRPr lang="es-MX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Repartió tierras -mercedes- e indios -encomiendas- entre sus soldados.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>
                <a:latin typeface="Times New Roman" pitchFamily="18" charset="0"/>
                <a:cs typeface="Times New Roman" pitchFamily="18" charset="0"/>
              </a:rPr>
              <a:t>Se construyeron las primeras casas, de madera, barro y techo de paja. </a:t>
            </a:r>
          </a:p>
        </p:txBody>
      </p:sp>
      <p:pic>
        <p:nvPicPr>
          <p:cNvPr id="10243" name="Picture 3" descr="fundacion_stgo-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1"/>
            <a:ext cx="3676647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908720"/>
            <a:ext cx="504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u="sng" dirty="0"/>
              <a:t>Fundación de Santiago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11480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77190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pic>
        <p:nvPicPr>
          <p:cNvPr id="3078" name="Picture 6" descr="ciudad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85786" y="285728"/>
          <a:ext cx="723900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080607klphishpe_4_Ges_SCO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395536" y="1628800"/>
            <a:ext cx="3888432" cy="486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499992" y="1714488"/>
            <a:ext cx="4358256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GOBERNACIONES O CAPITANÍAS GENERALES: </a:t>
            </a:r>
            <a:endParaRPr lang="es-CL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Eran 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unidades territoriales más pequeñas que los virreinatos y dependían militar y políticamente de ellos. 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Recibían 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este nombre las regiones donde los indígenas se mantenían en estado de guerra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CL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gobernadores que estaban a su cargo recibían el título de Capitán General porque eran la máxima autoridad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militar; también 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se les llamaba Presidente porque presidían la Real Audiencia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3 Llamada de nube"/>
          <p:cNvSpPr/>
          <p:nvPr/>
        </p:nvSpPr>
        <p:spPr>
          <a:xfrm>
            <a:off x="5214942" y="142852"/>
            <a:ext cx="3143272" cy="1143008"/>
          </a:xfrm>
          <a:prstGeom prst="cloudCallout">
            <a:avLst>
              <a:gd name="adj1" fmla="val -80778"/>
              <a:gd name="adj2" fmla="val 7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5436096" y="26064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¿Qué era una gobernación?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14838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pic>
        <p:nvPicPr>
          <p:cNvPr id="13315" name="Picture 2" descr="Carta de Pedro de Valdivia a Carlos V  (Cerro Santa Lucía, Santiago de Chile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528" y="692696"/>
            <a:ext cx="4176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39750" y="5792788"/>
            <a:ext cx="9144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Arial" charset="0"/>
                <a:cs typeface="Times New Roman" pitchFamily="18" charset="0"/>
              </a:rPr>
              <a:t> </a:t>
            </a:r>
            <a:endParaRPr lang="es-ES" sz="1200">
              <a:cs typeface="Times New Roman" pitchFamily="18" charset="0"/>
            </a:endParaRPr>
          </a:p>
          <a:p>
            <a:pPr eaLnBrk="0" hangingPunct="0"/>
            <a:r>
              <a:rPr lang="es-ES" sz="1400"/>
              <a:t> </a:t>
            </a:r>
            <a:endParaRPr lang="es-ES"/>
          </a:p>
        </p:txBody>
      </p:sp>
      <p:pic>
        <p:nvPicPr>
          <p:cNvPr id="4100" name="Picture 4" descr="Zo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9750" y="-214313"/>
            <a:ext cx="1428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788024" y="692696"/>
            <a:ext cx="3657600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Carta de Pedro de Valdivia (Cerro Santa Lucía, Santiago).</a:t>
            </a:r>
          </a:p>
          <a:p>
            <a:pPr algn="ctr"/>
            <a:r>
              <a:rPr lang="es-E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Una piedra labrada con el texto de la carta que envió al Emperador Carlos V, el 4 de Septiembre de 1545 y donde describe las bondades de la nueva tierra conquistada.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5288" y="1341438"/>
            <a:ext cx="82089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MX" sz="2800" b="1" dirty="0"/>
              <a:t>En 1550, inició su avance hacia el </a:t>
            </a:r>
            <a:r>
              <a:rPr lang="es-MX" sz="2800" b="1" dirty="0" smtClean="0"/>
              <a:t>sur y </a:t>
            </a:r>
            <a:r>
              <a:rPr lang="es-MX" sz="2800" b="1" dirty="0"/>
              <a:t>comenzará  la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MX" sz="2800" b="1" dirty="0"/>
              <a:t>Guerra de Arauco.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MX" sz="2800" b="1" dirty="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MX" sz="2800" b="1" dirty="0"/>
              <a:t>Fundó </a:t>
            </a:r>
            <a:r>
              <a:rPr lang="es-MX" sz="2800" b="1" dirty="0" smtClean="0"/>
              <a:t>:</a:t>
            </a:r>
            <a:r>
              <a:rPr lang="es-MX" sz="2800" b="1" dirty="0"/>
              <a:t>	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/>
              <a:t>Concepción (1550),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/>
              <a:t>Valdivia (1552),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/>
              <a:t>La Imperial (1551) y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/>
              <a:t>Los Confines (Angol, 1552).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MX" sz="2800" b="1" dirty="0">
              <a:solidFill>
                <a:srgbClr val="A50021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0" y="381000"/>
            <a:ext cx="404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="1" u="sng" dirty="0">
                <a:latin typeface="Arial" charset="0"/>
              </a:rPr>
              <a:t>Conquista del sur</a:t>
            </a:r>
            <a:endParaRPr lang="es-ES" sz="3600" b="1" u="sng" dirty="0">
              <a:latin typeface="Arial" charset="0"/>
            </a:endParaRPr>
          </a:p>
        </p:txBody>
      </p:sp>
      <p:pic>
        <p:nvPicPr>
          <p:cNvPr id="4" name="3 Imagen" descr="File:Valdiv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4433146" cy="336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/>
              <a:t>-</a:t>
            </a:r>
            <a:r>
              <a:rPr lang="es-MX" sz="3200" b="1" dirty="0"/>
              <a:t>A partir de 1551 el gobernador comienza a fundar en plena Araucanía los fuertes de:</a:t>
            </a:r>
          </a:p>
          <a:p>
            <a:pPr>
              <a:buFontTx/>
              <a:buChar char="-"/>
            </a:pPr>
            <a:r>
              <a:rPr lang="es-MX" sz="3200" b="1" dirty="0"/>
              <a:t>Arauco.</a:t>
            </a:r>
          </a:p>
          <a:p>
            <a:pPr>
              <a:buFontTx/>
              <a:buChar char="-"/>
            </a:pPr>
            <a:r>
              <a:rPr lang="es-MX" sz="3200" b="1" dirty="0" err="1"/>
              <a:t>Tucapel</a:t>
            </a:r>
            <a:r>
              <a:rPr lang="es-MX" sz="3200" b="1" dirty="0"/>
              <a:t> </a:t>
            </a:r>
          </a:p>
          <a:p>
            <a:pPr>
              <a:buFontTx/>
              <a:buChar char="-"/>
            </a:pPr>
            <a:r>
              <a:rPr lang="es-MX" sz="3200" b="1" dirty="0" err="1"/>
              <a:t>Purén</a:t>
            </a:r>
            <a:r>
              <a:rPr lang="es-MX" sz="3200" b="1" dirty="0"/>
              <a:t>. </a:t>
            </a:r>
          </a:p>
          <a:p>
            <a:pPr>
              <a:buFontTx/>
              <a:buChar char="-"/>
            </a:pPr>
            <a:endParaRPr lang="es-MX" sz="3200" b="1" dirty="0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</a:pPr>
            <a:endParaRPr lang="es-ES" sz="3200" b="1" dirty="0"/>
          </a:p>
        </p:txBody>
      </p:sp>
      <p:pic>
        <p:nvPicPr>
          <p:cNvPr id="40966" name="Picture 6" descr="articles-60636_imagen_0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2339752" y="1700808"/>
            <a:ext cx="6294537" cy="47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67544" y="450912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>
                <a:solidFill>
                  <a:srgbClr val="990033"/>
                </a:solidFill>
              </a:rPr>
              <a:t>Fuerte Arauco</a:t>
            </a:r>
            <a:endParaRPr lang="es-ES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36004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99592" y="5013176"/>
            <a:ext cx="3024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>
                <a:solidFill>
                  <a:srgbClr val="990033"/>
                </a:solidFill>
              </a:rPr>
              <a:t>Fuerte </a:t>
            </a:r>
            <a:r>
              <a:rPr lang="es-MX" b="1" dirty="0" err="1">
                <a:solidFill>
                  <a:srgbClr val="990033"/>
                </a:solidFill>
              </a:rPr>
              <a:t>Tucapel</a:t>
            </a:r>
            <a:r>
              <a:rPr lang="es-MX" b="1" dirty="0">
                <a:solidFill>
                  <a:srgbClr val="990033"/>
                </a:solidFill>
              </a:rPr>
              <a:t> en Cañete</a:t>
            </a:r>
            <a:endParaRPr lang="es-ES" b="1" dirty="0">
              <a:solidFill>
                <a:srgbClr val="990033"/>
              </a:solidFill>
            </a:endParaRPr>
          </a:p>
        </p:txBody>
      </p:sp>
      <p:pic>
        <p:nvPicPr>
          <p:cNvPr id="45067" name="Picture 11" descr="290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133600"/>
            <a:ext cx="39243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5220072" y="1556792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>
                <a:solidFill>
                  <a:srgbClr val="990033"/>
                </a:solidFill>
              </a:rPr>
              <a:t>Fuerte </a:t>
            </a:r>
            <a:r>
              <a:rPr lang="es-MX" b="1" dirty="0" err="1">
                <a:solidFill>
                  <a:srgbClr val="990033"/>
                </a:solidFill>
              </a:rPr>
              <a:t>Purén</a:t>
            </a:r>
            <a:endParaRPr lang="es-ES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258888" y="620713"/>
            <a:ext cx="662463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/>
              <a:t>-</a:t>
            </a:r>
            <a:r>
              <a:rPr lang="es-MX" sz="2800" b="1" dirty="0"/>
              <a:t>Jerónimo de Alderete fundó Villarrica (1552) </a:t>
            </a:r>
            <a:r>
              <a:rPr lang="es-MX" sz="2800" b="1" dirty="0" smtClean="0"/>
              <a:t>.</a:t>
            </a:r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r>
              <a:rPr lang="es-MX" sz="2800" b="1" dirty="0"/>
              <a:t>-Francisco de Aguirre exploró la región de Tucumán, fundando Santiago del Estero (1553).</a:t>
            </a:r>
          </a:p>
          <a:p>
            <a:pPr>
              <a:spcBef>
                <a:spcPct val="50000"/>
              </a:spcBef>
            </a:pPr>
            <a:endParaRPr lang="es-ES" dirty="0"/>
          </a:p>
        </p:txBody>
      </p:sp>
      <p:pic>
        <p:nvPicPr>
          <p:cNvPr id="47111" name="Picture 7" descr="southcent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576064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ile:ValdiviaViajePeru.png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2123728" y="404664"/>
            <a:ext cx="48245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508104" y="3356992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Viaje de Valdivia al </a:t>
            </a:r>
            <a:r>
              <a:rPr lang="es-ES" b="1" u="sng" dirty="0"/>
              <a:t>Perú</a:t>
            </a:r>
            <a:r>
              <a:rPr lang="es-ES" b="1" dirty="0"/>
              <a:t> 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348880"/>
            <a:ext cx="442972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Participó en la conquista del Perú y se le considera oficialmente el </a:t>
            </a:r>
            <a:r>
              <a:rPr lang="es-ES" b="1" u="sng" dirty="0" smtClean="0"/>
              <a:t>descubridor de Chile.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124744"/>
            <a:ext cx="450059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Nació en 1475  en España y murió en 1538 en el Cuzo ( Gobernación de Nueva Toledo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C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4509120"/>
            <a:ext cx="442915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Fue ejecutado  en la cárcel por estrangulamiento y su cadáver decapitado en la Plaza Mayor de Cuzco. </a:t>
            </a:r>
          </a:p>
          <a:p>
            <a:endParaRPr lang="es-E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b="1" dirty="0" err="1" smtClean="0">
                <a:latin typeface="Times New Roman" pitchFamily="18" charset="0"/>
                <a:cs typeface="Times New Roman" pitchFamily="18" charset="0"/>
              </a:rPr>
              <a:t>Malgarida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, su fiel sirvienta negra, tomó el cadáver de su amo y lo enterró en la Iglesia de la Merced en el Cuzco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7" name="Picture 3" descr="http://upload.wikimedia.org/wikipedia/commons/2/2d/Diego-de-Almag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4076700" cy="511492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714876" y="571501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La captura, juicio y ejecución de Diego De Almagro.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3501008"/>
            <a:ext cx="439248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Murió ajusticiado por orden de su antiguo compañero de aventuras, Francisco Pizarro.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611560" y="332656"/>
            <a:ext cx="38884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DIEGO DE ALMAGRO</a:t>
            </a:r>
            <a:endParaRPr lang="es-C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07704" y="2708920"/>
            <a:ext cx="55446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DESCUBRIMIENTO DE CHILE</a:t>
            </a:r>
            <a:endParaRPr lang="es-C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ile:MonumentoPedrodeValdiv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5214974" cy="389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22159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Monumento a Pedro de Valdivia en la </a:t>
            </a:r>
            <a:r>
              <a:rPr kumimoji="0" lang="es-E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Plaza de Armas de Santiago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Estatua en bronce por el español Enrique Pérez Comendador.</a:t>
            </a:r>
            <a:b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Sostiene el conquistador en su mano derecha el rollo del acta de la fundación de Santiago, y apoya la izquierda en la espada, símbolo de justicia. En la metáfora del artista, el robusto caballo sin riendas es Chile, que camina al futuro por su cuenta a partir de la obra del fundador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C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:Fundacion de Santia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572164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4429132"/>
            <a:ext cx="835824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«La fundación de Santiago»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óleo de Pedro Lira (1858). La obra muestra a Pedro de Valdivia en la cima del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Huelén,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señalando hacia el centro del lugar escogido para fundar la ciudad, la actual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Plaza de Armas, el 12 de febrero de 1541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Atrás se aprecia el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río Mapocho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y al fondo el cerro El Plomo, la cumbre andina más alta del valle.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64291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Batalla de </a:t>
            </a:r>
            <a:r>
              <a:rPr lang="es-ES_tradnl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Tucapel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1553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La batalla de Tucapel, según un diaporama de Rodolfo Gutiérrrez ubicado en la Galería de la Historia de la ciudad de Concep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14488"/>
            <a:ext cx="6696744" cy="43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28596" y="1500174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85720" y="357166"/>
            <a:ext cx="83582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Factores que influyeron en el viaje de Diego de Almagro a Chile </a:t>
            </a:r>
            <a:endParaRPr lang="es-C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l_fi" descr="http://upload.wikimedia.org/wikipedia/commons/thumb/7/70/Diego_de_Almagro.JPG/220px-Diego_de_Almagr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571612"/>
            <a:ext cx="1745862" cy="125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upload.wikimedia.org/wikipedia/commons/thumb/c/ca/Expedici%C3%B3n_de_Almagro_Pedro_Subercaseaux.jpg/300px-Expedici%C3%B3n_de_Almagro_Pedro_Subercaseaux.jpg"/>
          <p:cNvPicPr/>
          <p:nvPr/>
        </p:nvPicPr>
        <p:blipFill>
          <a:blip r:embed="rId8" cstate="print">
            <a:lum contrast="-10000"/>
          </a:blip>
          <a:srcRect/>
          <a:stretch>
            <a:fillRect/>
          </a:stretch>
        </p:blipFill>
        <p:spPr bwMode="auto">
          <a:xfrm>
            <a:off x="6643702" y="3071810"/>
            <a:ext cx="1987879" cy="152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profesorenlinea.cl/imagenchilehistoria/Descubrimiento008.jpg"/>
          <p:cNvPicPr/>
          <p:nvPr/>
        </p:nvPicPr>
        <p:blipFill>
          <a:blip r:embed="rId9" cstate="print">
            <a:lum contrast="-10000"/>
          </a:blip>
          <a:srcRect/>
          <a:stretch>
            <a:fillRect/>
          </a:stretch>
        </p:blipFill>
        <p:spPr bwMode="auto">
          <a:xfrm>
            <a:off x="6732240" y="4797152"/>
            <a:ext cx="1804912" cy="13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28596" y="357166"/>
          <a:ext cx="8286808" cy="516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uta de Diego de Almagro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250825" y="333375"/>
            <a:ext cx="4176713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716016" y="476672"/>
            <a:ext cx="4071966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expedición partió del Cuzco, en julio de 1535 con 500 españoles.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 </a:t>
            </a:r>
            <a:r>
              <a:rPr lang="es-MX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1536, aún estaban en plena cordillera tratando de cruzar el paso de San Francisco, frente a Copiapó.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 clima dificultó la travesía; miles de indígenas y animales murieron.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Almagro llegó hasta el Valle del Aconcagua en junio de 1536</a:t>
            </a:r>
            <a:r>
              <a:rPr lang="es-MX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ofesorenlinea.cl/imagenbiografias/almagro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5400600" cy="470190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79704" y="306896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Almagro saliendo del Cuzco rumbo a Chile</a:t>
            </a:r>
            <a:endParaRPr lang="es-C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99592" y="3212976"/>
            <a:ext cx="7416824" cy="3356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Arial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Almagro decide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regresar al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Perú con los pocos españoles que lograron sobrevivir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Font typeface="Arial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Arriban al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Perú a comienzos de </a:t>
            </a: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1537.</a:t>
            </a:r>
          </a:p>
          <a:p>
            <a:pPr algn="ctr">
              <a:buFont typeface="Arial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Después de haber ayudado a Pizarro a derrotar a los sublevados incas, resurgen entre ellos los conflictos.</a:t>
            </a:r>
          </a:p>
          <a:p>
            <a:pPr algn="ctr">
              <a:buFont typeface="Arial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Estalla una guerra civil, en la que Almagro es derrotado, y condenado a muerte.</a:t>
            </a: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Char char="•"/>
            </a:pP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404664"/>
            <a:ext cx="748883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Desde el valle del Aconcagua Almagro envió a sus lugartenientes a explorar el territorio.</a:t>
            </a:r>
          </a:p>
          <a:p>
            <a:pPr algn="ctr">
              <a:buFont typeface="Arial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informes de los grupos que iban regresando dejó en claro de que Chile era pobre en oro y plata y con habitantes de un nivel cultural inferior al de los incas.</a:t>
            </a:r>
            <a:endParaRPr lang="es-C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3568" y="1916832"/>
            <a:ext cx="4462464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MX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-Valdivia solicitó autorización al Gobernador del Perú, Pizarro, para  conquistar Nueva Toledo.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MX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-Debió costear él mismo la expedición.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MX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 fines de 1539 sólo contaba con unos 11 hombres</a:t>
            </a:r>
            <a:r>
              <a:rPr lang="es-MX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20072" y="1988840"/>
            <a:ext cx="3600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u="sng" dirty="0">
                <a:solidFill>
                  <a:srgbClr val="A50021"/>
                </a:solidFill>
              </a:rPr>
              <a:t>PEDRO DE VALDIVIA</a:t>
            </a:r>
          </a:p>
        </p:txBody>
      </p:sp>
      <p:pic>
        <p:nvPicPr>
          <p:cNvPr id="8197" name="Picture 5" descr="FranciscoPizar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40968"/>
            <a:ext cx="24844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763688" y="476672"/>
            <a:ext cx="55446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CONQUISTA DE CHILE</a:t>
            </a:r>
            <a:endParaRPr lang="es-CL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908050"/>
            <a:ext cx="51593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3200" b="1" dirty="0">
                <a:solidFill>
                  <a:srgbClr val="A50021"/>
                </a:solidFill>
              </a:rPr>
              <a:t> </a:t>
            </a:r>
            <a:r>
              <a:rPr lang="es-MX" sz="3200" b="1" dirty="0"/>
              <a:t>Valdivia salió del Cuzco en enero de 1540.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3200" b="1" dirty="0" smtClean="0"/>
              <a:t>Siguió </a:t>
            </a:r>
            <a:r>
              <a:rPr lang="es-MX" sz="3200" b="1" dirty="0"/>
              <a:t>la ruta del Desierto de Atacama ( por donde había vuelto Almagro al Perú</a:t>
            </a:r>
            <a:r>
              <a:rPr lang="es-MX" sz="3200" b="1" dirty="0" smtClean="0"/>
              <a:t>). </a:t>
            </a:r>
            <a:r>
              <a:rPr lang="es-MX" sz="3200" b="1" dirty="0"/>
              <a:t>A</a:t>
            </a:r>
            <a:r>
              <a:rPr lang="es-MX" sz="3200" b="1" dirty="0" smtClean="0"/>
              <a:t>l </a:t>
            </a:r>
            <a:r>
              <a:rPr lang="es-MX" sz="3200" b="1" dirty="0"/>
              <a:t>llegar al valle de Copiapó tomó posesión del territorio en nombre del Rey, para  continuar hacia el sur.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MX" sz="3200" b="1" dirty="0"/>
              <a:t> En diciembre arribó al valle del Mapocho, donde decidió establecerse.</a:t>
            </a:r>
          </a:p>
        </p:txBody>
      </p:sp>
      <p:pic>
        <p:nvPicPr>
          <p:cNvPr id="9219" name="Picture 3" descr="Mapa Pedro de Valdi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	</a:t>
            </a:r>
            <a:r>
              <a:rPr lang="es-ES" sz="2800" b="1" u="sng" dirty="0"/>
              <a:t>RUTA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921</Words>
  <Application>Microsoft Office PowerPoint</Application>
  <PresentationFormat>Presentación en pantalla (4:3)</PresentationFormat>
  <Paragraphs>85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Ines</dc:creator>
  <cp:lastModifiedBy>PACKARD BELL</cp:lastModifiedBy>
  <cp:revision>21</cp:revision>
  <dcterms:created xsi:type="dcterms:W3CDTF">2012-04-08T18:03:08Z</dcterms:created>
  <dcterms:modified xsi:type="dcterms:W3CDTF">2012-04-19T19:12:39Z</dcterms:modified>
</cp:coreProperties>
</file>