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35"/>
    <p:restoredTop sz="91667"/>
  </p:normalViewPr>
  <p:slideViewPr>
    <p:cSldViewPr snapToGrid="0" snapToObjects="1">
      <p:cViewPr varScale="1">
        <p:scale>
          <a:sx n="101" d="100"/>
          <a:sy n="101" d="100"/>
        </p:scale>
        <p:origin x="20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4A5D6-C876-234F-9BF0-74B59CB3DB24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D660A-154E-8B41-9B13-86B3C746D42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404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¿Qué factor histórico estimuló la creación de esta declaración?</a:t>
            </a:r>
          </a:p>
          <a:p>
            <a:r>
              <a:rPr lang="es-CL" dirty="0"/>
              <a:t>¿Quiénes o qué deben proteger estos derechos?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D660A-154E-8B41-9B13-86B3C746D42B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193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0FFA9-5647-9843-A649-23D2431ED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A07BF7-2AFB-7C42-836A-C9D58F82A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D30A7-918A-C842-A7F4-968B0CD69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3CC18C-B923-6E40-8A69-A25B2BFB9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0CC728-B5D1-CD45-9FC7-F0E52EBEA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686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B6DB4-0A2F-FD42-B5FA-7A93860F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AC6C5C-2D46-354B-877F-106433776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F01FF-7F04-7740-9C60-92141F9DE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AF43D9-251D-C249-9342-76E431FED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4226B2-4FA0-E44B-B72A-15E859B7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1502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CDC19C3-AEB5-0D4F-92ED-1AB7F3FA0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AA8BD55-4679-8640-A4C2-65A37F8CC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571DBD-C56A-9F47-94AF-FBF622E8C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C6D8A2-221E-8F40-B46B-B3AB2639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98B663-2E59-AD43-86A1-515A112B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6922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D1D1B6-291A-6B4E-B80B-138F2724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E022A2-669F-F04D-BEBE-4AF5B6BF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083DAC-29FD-384E-B86B-F77E92F0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DC169-1253-5F4B-A701-23CF86D75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879099-17C3-5344-8BAF-D16A52F4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325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8D8A7-66CF-A442-8212-EE8631AB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837E2B-D456-7342-B501-7DFC5B92F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A3FA1A-331D-564C-9162-962A807C3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642972-2DCE-5E4A-948F-DC5DEE2B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06C62C-A164-F04C-B702-BD9BC128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2941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1C2C0-5A30-4F42-AAFB-9BDF832C1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BC0E3-2DF5-6140-BC6C-F978AC877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D550ADA-73BD-DB4D-AFB9-8352593C5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F3FDBE-56E6-1F42-B0F4-00A915CA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8A8002-A1E5-A349-A8FB-D4F3E1251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597FF1-1955-EE42-B9E0-2EE7ECE2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31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BE3F49-13C5-8B48-A30B-4843DC0A5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24F18F-C044-784E-90EB-C81DED33A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E42E39-49F0-7340-B7F6-7B9DAC83E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F17FA40-46D0-8D4C-8EDC-8186236DE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5A7C70D-D684-6E4E-8AD0-830D759CB9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14D58E1-A1B9-C74A-A7FF-08E54F1E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D96F199-1507-E14D-B41C-BF86BCDE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D6C446-3303-034D-A6B2-7956EB55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310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78E522-767A-944D-B120-9BBEAEDB5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A30DFA-CAFE-5840-B3EE-1C4046738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67BB31D-CBC9-134B-9407-02B128C8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FE7E53-1E4D-764F-9F76-F69C9D06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4280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16DE3B7-36C3-7F4A-9ADB-C5A4A14BE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8A02B55-5445-1F42-A91A-A2306E3A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AB23DF9-BA3E-DA41-B63C-4ADFAC7CC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7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25F6B-4FD8-014F-901D-C381741F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D3491-2F96-934E-AF80-8E964A73B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0BF82-AC90-E849-BDDE-AC003D8D6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F5A81E-1914-9141-80D5-C694C08E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6AFF80-8892-2142-B1B5-A59B48C3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7EA7ED-AC89-E647-A45B-AF7B754F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7032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0F7B-9331-B14F-BB47-220DCC0B8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7AD0EA-C193-FD40-B9A0-C19B9FEE36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DC0A6D-5CA3-1944-AE77-B897521739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C3A92D-2F91-2F4E-81F2-F54490C2A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0DE9C8-0C8D-EC45-A3D5-B572389F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2348B8-F429-F74D-A583-A379350E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10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FF50F8-EDF5-0D4D-BEC1-5BD8352B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DE46DC-94FE-1F4A-9F6D-DDC4785CC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8376D6-71E0-5A43-A4BE-0EBF2AC82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C198-CD54-B449-A61F-0C3101A58642}" type="datetimeFigureOut">
              <a:rPr lang="es-CL" smtClean="0"/>
              <a:t>13-11-18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B2A55-53F1-394C-AC12-C9F6F5C38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2F6A4-312B-5948-B9EB-2E4F77FAA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09CC-BDEE-AE4B-BCC0-752FADF9E06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240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7B1D0F-428C-2644-8602-09FBACDB5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650" y="1042352"/>
            <a:ext cx="6017208" cy="316388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0E61118-E1E2-9349-AAEE-4C0C849CBEA5}"/>
              </a:ext>
            </a:extLst>
          </p:cNvPr>
          <p:cNvSpPr txBox="1"/>
          <p:nvPr/>
        </p:nvSpPr>
        <p:spPr>
          <a:xfrm>
            <a:off x="1673198" y="4350800"/>
            <a:ext cx="8270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/>
              <a:t>DERECHOS HUMANOS Y ESTADO DE DERECHO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A721866-1378-6D42-9EEE-EB1BAF95586C}"/>
              </a:ext>
            </a:extLst>
          </p:cNvPr>
          <p:cNvSpPr txBox="1"/>
          <p:nvPr/>
        </p:nvSpPr>
        <p:spPr>
          <a:xfrm>
            <a:off x="468630" y="251460"/>
            <a:ext cx="483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Colegio SSCC – Providencia</a:t>
            </a:r>
          </a:p>
          <a:p>
            <a:r>
              <a:rPr lang="es-CL" dirty="0"/>
              <a:t>Asignatura: Histoira, Geografía y Cs. Sociales</a:t>
            </a:r>
          </a:p>
        </p:txBody>
      </p:sp>
    </p:spTree>
    <p:extLst>
      <p:ext uri="{BB962C8B-B14F-4D97-AF65-F5344CB8AC3E}">
        <p14:creationId xmlns:p14="http://schemas.microsoft.com/office/powerpoint/2010/main" val="225481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1FD33DB-1D7B-3740-B77B-CB90732B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Los Derechos Humanos: antecedentes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D717CBBD-9C55-FF44-9314-703BB1E60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41400" y="1433864"/>
            <a:ext cx="9791700" cy="54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9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61E94F-5E4A-FF46-BF85-5F055445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Derechos Humanos: La Declaración (1948)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BCC1EC-F015-644E-A632-BD3FCB973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CL" i="1" dirty="0"/>
              <a:t>”</a:t>
            </a:r>
            <a:r>
              <a:rPr lang="es-CL" dirty="0"/>
              <a:t>Considerando que</a:t>
            </a:r>
            <a:r>
              <a:rPr lang="es-CL" i="1" dirty="0"/>
              <a:t> </a:t>
            </a:r>
            <a:r>
              <a:rPr lang="es-CL" dirty="0"/>
              <a:t>el reconocimiento de la dignidad intrínseca y de los derechos iguales e inalienables de todos los miembros de la familia humana es el fundamento de la libertad, la justicia y la paz en el mundo,</a:t>
            </a:r>
          </a:p>
          <a:p>
            <a:pPr marL="0" indent="0" algn="just">
              <a:buNone/>
            </a:pPr>
            <a:r>
              <a:rPr lang="es-CL" dirty="0"/>
              <a:t>Considerando que el desconocimiento y el menosprecio de los derechos humanos han originado actos de barbarie ultrajantes para la conciencia de la humanidad, y el advenimiento de un mundo en que los seres humanos disfruten de la libertad de expresión y de creencias y la libertad del temor y de que se ha proclamado como la aspiración más elevada de la gente común,</a:t>
            </a:r>
          </a:p>
          <a:p>
            <a:pPr marL="0" indent="0" algn="just">
              <a:buNone/>
            </a:pPr>
            <a:r>
              <a:rPr lang="es-CL" dirty="0"/>
              <a:t>Considerando que es esencial, si el hombre no debe ser obligado a recurrir, en última instancia, a la rebelión contra la tiranía y la opresión, que los derechos humanos sean protegidos por el ejercicio de la ley (…)</a:t>
            </a:r>
          </a:p>
          <a:p>
            <a:pPr marL="0" indent="0" algn="just">
              <a:buNone/>
            </a:pPr>
            <a:r>
              <a:rPr lang="es-CL" dirty="0"/>
              <a:t>La Asamblea General proclama la siguiente Declaración Universal de Derechos Humanos…”</a:t>
            </a:r>
          </a:p>
          <a:p>
            <a:pPr marL="0" indent="0" algn="r">
              <a:buNone/>
            </a:pPr>
            <a:r>
              <a:rPr lang="es-CL" b="1" dirty="0"/>
              <a:t>ONU, 1948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714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5729A-4FC9-3343-A3C6-FA5D0432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Características de los DD.HH.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A90DDA-E1A7-7040-ABE6-251DD7C8E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Los DD.HH. corresponden al conjunto de facultades y garantías inherentes a cada persona, por el hecho de serlo, independiente de su género, raza, religión o cualquier otra condición. Son una expresión de la dignidad humana, por ello, su respeto y promoción son una obligación para todos los gobiernos, organismos, grupos sociales e individuos.</a:t>
            </a:r>
          </a:p>
          <a:p>
            <a:pPr algn="just"/>
            <a:r>
              <a:rPr lang="es-CL" dirty="0"/>
              <a:t>Tienen una serie de características (ver libro página 281)</a:t>
            </a:r>
          </a:p>
        </p:txBody>
      </p:sp>
    </p:spTree>
    <p:extLst>
      <p:ext uri="{BB962C8B-B14F-4D97-AF65-F5344CB8AC3E}">
        <p14:creationId xmlns:p14="http://schemas.microsoft.com/office/powerpoint/2010/main" val="134905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0BD6C-2C5B-B840-9A14-B8B9299F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Instituciones que resguardan los DDHH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AD51BCD-B030-814D-AB38-82FA72AAC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917624"/>
            <a:ext cx="2870200" cy="16671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518A04-4503-DD46-BF2E-E5266B7C6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0" y="2078648"/>
            <a:ext cx="2946400" cy="160541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01053C4-804D-CB43-BDBE-65C21B6B2797}"/>
              </a:ext>
            </a:extLst>
          </p:cNvPr>
          <p:cNvSpPr txBox="1"/>
          <p:nvPr/>
        </p:nvSpPr>
        <p:spPr>
          <a:xfrm>
            <a:off x="444500" y="1472092"/>
            <a:ext cx="292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 nivel nacional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BCCEEB-C9A2-AD43-BE20-082384142E69}"/>
              </a:ext>
            </a:extLst>
          </p:cNvPr>
          <p:cNvSpPr txBox="1"/>
          <p:nvPr/>
        </p:nvSpPr>
        <p:spPr>
          <a:xfrm>
            <a:off x="7404100" y="1656758"/>
            <a:ext cx="309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 nivel regional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DE0E438-7B19-8C4B-BCBA-B9DC38EB6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600" y="4584700"/>
            <a:ext cx="4902200" cy="163406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3D0D1CC-A0DA-0546-950F-2B6785109F6E}"/>
              </a:ext>
            </a:extLst>
          </p:cNvPr>
          <p:cNvSpPr txBox="1"/>
          <p:nvPr/>
        </p:nvSpPr>
        <p:spPr>
          <a:xfrm>
            <a:off x="3543300" y="3911600"/>
            <a:ext cx="4635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 nivel mundial</a:t>
            </a:r>
          </a:p>
        </p:txBody>
      </p:sp>
    </p:spTree>
    <p:extLst>
      <p:ext uri="{BB962C8B-B14F-4D97-AF65-F5344CB8AC3E}">
        <p14:creationId xmlns:p14="http://schemas.microsoft.com/office/powerpoint/2010/main" val="283285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154</Words>
  <Application>Microsoft Macintosh PowerPoint</Application>
  <PresentationFormat>Panorámica</PresentationFormat>
  <Paragraphs>20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Los Derechos Humanos: antecedentes</vt:lpstr>
      <vt:lpstr>Derechos Humanos: La Declaración (1948)</vt:lpstr>
      <vt:lpstr>Características de los DD.HH.</vt:lpstr>
      <vt:lpstr>Instituciones que resguardan los DDHH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Jimena Bustos Pérez</dc:creator>
  <cp:lastModifiedBy>Jimena Bustos Pérez</cp:lastModifiedBy>
  <cp:revision>4</cp:revision>
  <dcterms:created xsi:type="dcterms:W3CDTF">2018-11-13T17:18:52Z</dcterms:created>
  <dcterms:modified xsi:type="dcterms:W3CDTF">2018-11-13T17:55:15Z</dcterms:modified>
</cp:coreProperties>
</file>