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653CB5-81CD-4051-BDDC-C7142A11A086}" type="datetimeFigureOut">
              <a:rPr lang="es-CL" smtClean="0"/>
              <a:t>03/10/2017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C9775-B963-4FCC-A3B5-58D8A7CCEF7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13990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 smtClean="0"/>
              <a:t>RESPUESTAS</a:t>
            </a:r>
            <a:r>
              <a:rPr lang="es-CL" baseline="0" dirty="0" smtClean="0"/>
              <a:t> SE ANOTARÁN EN LA PIZARRA</a:t>
            </a:r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C9775-B963-4FCC-A3B5-58D8A7CCEF7A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53035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831CD-92E8-48E5-88DC-0DD395B5386B}" type="datetimeFigureOut">
              <a:rPr lang="es-CL" smtClean="0"/>
              <a:t>03/10/2017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9E-C5E9-45A1-88F7-FC6B6A70B44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38012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831CD-92E8-48E5-88DC-0DD395B5386B}" type="datetimeFigureOut">
              <a:rPr lang="es-CL" smtClean="0"/>
              <a:t>03/10/2017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9E-C5E9-45A1-88F7-FC6B6A70B44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85563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831CD-92E8-48E5-88DC-0DD395B5386B}" type="datetimeFigureOut">
              <a:rPr lang="es-CL" smtClean="0"/>
              <a:t>03/10/2017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9E-C5E9-45A1-88F7-FC6B6A70B44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23746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831CD-92E8-48E5-88DC-0DD395B5386B}" type="datetimeFigureOut">
              <a:rPr lang="es-CL" smtClean="0"/>
              <a:t>03/10/2017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9E-C5E9-45A1-88F7-FC6B6A70B44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53769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831CD-92E8-48E5-88DC-0DD395B5386B}" type="datetimeFigureOut">
              <a:rPr lang="es-CL" smtClean="0"/>
              <a:t>03/10/2017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9E-C5E9-45A1-88F7-FC6B6A70B44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46600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831CD-92E8-48E5-88DC-0DD395B5386B}" type="datetimeFigureOut">
              <a:rPr lang="es-CL" smtClean="0"/>
              <a:t>03/10/2017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9E-C5E9-45A1-88F7-FC6B6A70B44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2955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831CD-92E8-48E5-88DC-0DD395B5386B}" type="datetimeFigureOut">
              <a:rPr lang="es-CL" smtClean="0"/>
              <a:t>03/10/2017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9E-C5E9-45A1-88F7-FC6B6A70B44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603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831CD-92E8-48E5-88DC-0DD395B5386B}" type="datetimeFigureOut">
              <a:rPr lang="es-CL" smtClean="0"/>
              <a:t>03/10/2017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9E-C5E9-45A1-88F7-FC6B6A70B44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80454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831CD-92E8-48E5-88DC-0DD395B5386B}" type="datetimeFigureOut">
              <a:rPr lang="es-CL" smtClean="0"/>
              <a:t>03/10/2017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9E-C5E9-45A1-88F7-FC6B6A70B44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77172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831CD-92E8-48E5-88DC-0DD395B5386B}" type="datetimeFigureOut">
              <a:rPr lang="es-CL" smtClean="0"/>
              <a:t>03/10/2017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9E-C5E9-45A1-88F7-FC6B6A70B44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86462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831CD-92E8-48E5-88DC-0DD395B5386B}" type="datetimeFigureOut">
              <a:rPr lang="es-CL" smtClean="0"/>
              <a:t>03/10/2017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9E-C5E9-45A1-88F7-FC6B6A70B44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75909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831CD-92E8-48E5-88DC-0DD395B5386B}" type="datetimeFigureOut">
              <a:rPr lang="es-CL" smtClean="0"/>
              <a:t>03/10/2017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1D09E-C5E9-45A1-88F7-FC6B6A70B44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82394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403350" y="188913"/>
            <a:ext cx="5040313" cy="52228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CL" sz="2800" dirty="0">
                <a:cs typeface="+mn-cs"/>
              </a:rPr>
              <a:t>RECORDEMOS…</a:t>
            </a:r>
          </a:p>
        </p:txBody>
      </p:sp>
      <p:graphicFrame>
        <p:nvGraphicFramePr>
          <p:cNvPr id="3" name="2 Tabla"/>
          <p:cNvGraphicFramePr>
            <a:graphicFrameLocks noGrp="1"/>
          </p:cNvGraphicFramePr>
          <p:nvPr/>
        </p:nvGraphicFramePr>
        <p:xfrm>
          <a:off x="395288" y="1916113"/>
          <a:ext cx="7921626" cy="4105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542"/>
                <a:gridCol w="2640542"/>
                <a:gridCol w="2640542"/>
              </a:tblGrid>
              <a:tr h="633405">
                <a:tc>
                  <a:txBody>
                    <a:bodyPr/>
                    <a:lstStyle/>
                    <a:p>
                      <a:r>
                        <a:rPr lang="es-CL" sz="1800" dirty="0" smtClean="0"/>
                        <a:t>OLIGARQUÍA</a:t>
                      </a:r>
                      <a:endParaRPr lang="es-CL" sz="1800" dirty="0"/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r>
                        <a:rPr lang="es-CL" sz="1800" dirty="0" smtClean="0"/>
                        <a:t>CLASE</a:t>
                      </a:r>
                      <a:r>
                        <a:rPr lang="es-CL" sz="1800" baseline="0" dirty="0" smtClean="0"/>
                        <a:t> MEDIA</a:t>
                      </a:r>
                      <a:endParaRPr lang="es-CL" sz="1800" dirty="0"/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r>
                        <a:rPr lang="es-CL" sz="1800" dirty="0" smtClean="0"/>
                        <a:t>SECTORES POPULARES</a:t>
                      </a:r>
                      <a:endParaRPr lang="es-CL" sz="1800" dirty="0"/>
                    </a:p>
                  </a:txBody>
                  <a:tcPr marL="91449" marR="91449" marT="45729" marB="45729"/>
                </a:tc>
              </a:tr>
              <a:tr h="3471870"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endParaRPr lang="es-CL" sz="1800" dirty="0"/>
                    </a:p>
                  </a:txBody>
                  <a:tcPr marL="91449" marR="91449" marT="45729" marB="45729"/>
                </a:tc>
              </a:tr>
            </a:tbl>
          </a:graphicData>
        </a:graphic>
      </p:graphicFrame>
      <p:sp>
        <p:nvSpPr>
          <p:cNvPr id="4" name="3 Rectángulo"/>
          <p:cNvSpPr/>
          <p:nvPr/>
        </p:nvSpPr>
        <p:spPr>
          <a:xfrm>
            <a:off x="2411413" y="903288"/>
            <a:ext cx="4176712" cy="7921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b="1" dirty="0"/>
              <a:t>¿CÓMO INFLUYÓ LA EXPANSIÓN ESTATAL Y LA INDUSTRIA DEL SALITRE?</a:t>
            </a:r>
          </a:p>
        </p:txBody>
      </p:sp>
    </p:spTree>
    <p:extLst>
      <p:ext uri="{BB962C8B-B14F-4D97-AF65-F5344CB8AC3E}">
        <p14:creationId xmlns:p14="http://schemas.microsoft.com/office/powerpoint/2010/main" val="3789015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29" y="3609631"/>
            <a:ext cx="2736060" cy="1772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304925" y="260350"/>
            <a:ext cx="6480175" cy="5238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CL" sz="2800" b="1" dirty="0">
                <a:cs typeface="+mn-cs"/>
              </a:rPr>
              <a:t>CAUSAS DE LA CUESTIÓN SOCIAL </a:t>
            </a:r>
          </a:p>
        </p:txBody>
      </p:sp>
      <p:sp>
        <p:nvSpPr>
          <p:cNvPr id="7" name="6 Flecha cuádruple"/>
          <p:cNvSpPr/>
          <p:nvPr/>
        </p:nvSpPr>
        <p:spPr>
          <a:xfrm>
            <a:off x="2859088" y="2241550"/>
            <a:ext cx="2663825" cy="2303463"/>
          </a:xfrm>
          <a:prstGeom prst="quad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250825" y="2781300"/>
            <a:ext cx="2233613" cy="12239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/>
              <a:t>INDUSTRIALIZACIÓN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101975" y="1125538"/>
            <a:ext cx="2178050" cy="9350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/>
              <a:t>MIGRACIÓN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6084888" y="2744788"/>
            <a:ext cx="2303462" cy="12239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/>
              <a:t>URBANIZACIÓN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2797175" y="5013325"/>
            <a:ext cx="2830513" cy="1284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/>
              <a:t>INDIFERENCIA DE LA ELITE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1038226"/>
            <a:ext cx="2376264" cy="1581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575" y="3459667"/>
            <a:ext cx="2636069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089" y="5808928"/>
            <a:ext cx="2768600" cy="977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6924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115616" y="57150"/>
            <a:ext cx="6264275" cy="138499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CL" sz="2800" b="1" dirty="0">
                <a:cs typeface="+mn-cs"/>
              </a:rPr>
              <a:t>PROBLEMAS Y CONFLICTOS ENFRENTADOS POR LOS SECTORES POPULARES </a:t>
            </a:r>
          </a:p>
        </p:txBody>
      </p:sp>
      <p:sp>
        <p:nvSpPr>
          <p:cNvPr id="3" name="2 Operación manual"/>
          <p:cNvSpPr/>
          <p:nvPr/>
        </p:nvSpPr>
        <p:spPr>
          <a:xfrm>
            <a:off x="152400" y="1857375"/>
            <a:ext cx="3024188" cy="1943100"/>
          </a:xfrm>
          <a:prstGeom prst="flowChartManualOpe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b="1" dirty="0"/>
              <a:t>HABITACIÓN </a:t>
            </a:r>
          </a:p>
          <a:p>
            <a:pPr algn="ctr">
              <a:defRPr/>
            </a:pPr>
            <a:r>
              <a:rPr lang="es-CL" sz="2000" b="1" dirty="0"/>
              <a:t>-Conventillos</a:t>
            </a:r>
          </a:p>
          <a:p>
            <a:pPr algn="ctr">
              <a:defRPr/>
            </a:pPr>
            <a:r>
              <a:rPr lang="es-CL" sz="2000" b="1" dirty="0"/>
              <a:t>-Hacinamiento</a:t>
            </a:r>
          </a:p>
        </p:txBody>
      </p:sp>
      <p:sp>
        <p:nvSpPr>
          <p:cNvPr id="4" name="3 Operación manual"/>
          <p:cNvSpPr/>
          <p:nvPr/>
        </p:nvSpPr>
        <p:spPr>
          <a:xfrm>
            <a:off x="5651500" y="4292600"/>
            <a:ext cx="3097213" cy="2232025"/>
          </a:xfrm>
          <a:prstGeom prst="flowChartManualOpe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b="1" dirty="0"/>
              <a:t>SALUD PÚBLICA</a:t>
            </a:r>
          </a:p>
          <a:p>
            <a:pPr algn="ctr">
              <a:defRPr/>
            </a:pPr>
            <a:r>
              <a:rPr lang="es-CL" b="1" dirty="0"/>
              <a:t>-Malas condiciones de higiene</a:t>
            </a:r>
          </a:p>
          <a:p>
            <a:pPr algn="ctr">
              <a:defRPr/>
            </a:pPr>
            <a:r>
              <a:rPr lang="es-CL" b="1" dirty="0"/>
              <a:t>-Aumento de la mortalidad infantil</a:t>
            </a:r>
          </a:p>
          <a:p>
            <a:pPr algn="ctr">
              <a:defRPr/>
            </a:pPr>
            <a:endParaRPr lang="es-CL" dirty="0"/>
          </a:p>
        </p:txBody>
      </p:sp>
      <p:pic>
        <p:nvPicPr>
          <p:cNvPr id="2052" name="Picture 4" descr="Resultado de imagen para conventill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50" y="3457943"/>
            <a:ext cx="4262688" cy="3066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05724"/>
            <a:ext cx="4082282" cy="2634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6351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293869"/>
            <a:ext cx="5414622" cy="3294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Operación manual"/>
          <p:cNvSpPr/>
          <p:nvPr/>
        </p:nvSpPr>
        <p:spPr>
          <a:xfrm>
            <a:off x="179388" y="404813"/>
            <a:ext cx="3384550" cy="3054350"/>
          </a:xfrm>
          <a:prstGeom prst="flowChartManualOpe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b="1" dirty="0"/>
              <a:t>TRABAJO</a:t>
            </a:r>
          </a:p>
          <a:p>
            <a:pPr algn="ctr">
              <a:defRPr/>
            </a:pPr>
            <a:r>
              <a:rPr lang="es-CL" sz="2000" b="1" dirty="0"/>
              <a:t>-Realizaban jornadas de 12 </a:t>
            </a:r>
            <a:r>
              <a:rPr lang="es-CL" sz="2000" b="1" dirty="0" err="1"/>
              <a:t>hrs</a:t>
            </a:r>
            <a:r>
              <a:rPr lang="es-CL" sz="2000" b="1" dirty="0"/>
              <a:t>.</a:t>
            </a:r>
          </a:p>
          <a:p>
            <a:pPr algn="ctr">
              <a:defRPr/>
            </a:pPr>
            <a:r>
              <a:rPr lang="es-CL" sz="2000" b="1" dirty="0"/>
              <a:t>-Sin días de descanso</a:t>
            </a:r>
          </a:p>
          <a:p>
            <a:pPr algn="ctr">
              <a:defRPr/>
            </a:pPr>
            <a:r>
              <a:rPr lang="es-CL" sz="2000" b="1" dirty="0"/>
              <a:t>-No existían leyes del trabajo</a:t>
            </a:r>
          </a:p>
          <a:p>
            <a:pPr algn="ctr">
              <a:defRPr/>
            </a:pPr>
            <a:endParaRPr lang="es-CL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828" y="434335"/>
            <a:ext cx="4968081" cy="4327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Elipse"/>
          <p:cNvSpPr/>
          <p:nvPr/>
        </p:nvSpPr>
        <p:spPr>
          <a:xfrm>
            <a:off x="6492660" y="4190280"/>
            <a:ext cx="2616200" cy="150177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b="1" dirty="0"/>
              <a:t>Niños trabajaban en industrias de vidriera y labores mineras</a:t>
            </a:r>
          </a:p>
        </p:txBody>
      </p:sp>
      <p:sp>
        <p:nvSpPr>
          <p:cNvPr id="3" name="2 Elipse"/>
          <p:cNvSpPr/>
          <p:nvPr/>
        </p:nvSpPr>
        <p:spPr>
          <a:xfrm>
            <a:off x="6300192" y="836712"/>
            <a:ext cx="2663825" cy="136842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b="1" dirty="0"/>
              <a:t>Mujeres trabajaban en el textil</a:t>
            </a:r>
          </a:p>
        </p:txBody>
      </p:sp>
    </p:spTree>
    <p:extLst>
      <p:ext uri="{BB962C8B-B14F-4D97-AF65-F5344CB8AC3E}">
        <p14:creationId xmlns:p14="http://schemas.microsoft.com/office/powerpoint/2010/main" val="24849335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268538" y="296863"/>
            <a:ext cx="4032250" cy="584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s-CL" sz="3200" b="1" dirty="0">
                <a:cs typeface="+mn-cs"/>
              </a:rPr>
              <a:t>ACTUALIDAD </a:t>
            </a:r>
            <a:endParaRPr lang="es-CL" b="1" dirty="0">
              <a:cs typeface="+mn-cs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900113" y="1303338"/>
            <a:ext cx="7056437" cy="107721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CL" sz="3200" b="1" dirty="0">
                <a:cs typeface="+mn-cs"/>
              </a:rPr>
              <a:t>¿QUÉ PROBLEMAS SOCIALES EXISTEN HOY EN DÍA?</a:t>
            </a:r>
          </a:p>
        </p:txBody>
      </p:sp>
    </p:spTree>
    <p:extLst>
      <p:ext uri="{BB962C8B-B14F-4D97-AF65-F5344CB8AC3E}">
        <p14:creationId xmlns:p14="http://schemas.microsoft.com/office/powerpoint/2010/main" val="830195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107</Words>
  <Application>Microsoft Office PowerPoint</Application>
  <PresentationFormat>Presentación en pantalla (4:3)</PresentationFormat>
  <Paragraphs>27</Paragraphs>
  <Slides>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Fernando Schwartz</dc:creator>
  <cp:lastModifiedBy>Fernando Schwartz</cp:lastModifiedBy>
  <cp:revision>5</cp:revision>
  <dcterms:created xsi:type="dcterms:W3CDTF">2017-09-29T15:30:16Z</dcterms:created>
  <dcterms:modified xsi:type="dcterms:W3CDTF">2017-10-03T15:20:06Z</dcterms:modified>
</cp:coreProperties>
</file>