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63" r:id="rId3"/>
    <p:sldId id="258" r:id="rId4"/>
    <p:sldId id="260" r:id="rId5"/>
    <p:sldId id="264" r:id="rId6"/>
    <p:sldId id="266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D0168-017C-43F8-9348-71663D7C875E}" type="datetimeFigureOut">
              <a:rPr lang="es-CL" smtClean="0"/>
              <a:pPr/>
              <a:t>18-08-2013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2564E-EAED-4F4E-AE0B-A71BBB22FB7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85786" y="714356"/>
            <a:ext cx="757242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100" b="1" dirty="0" smtClean="0">
                <a:latin typeface="Times New Roman" pitchFamily="18" charset="0"/>
                <a:cs typeface="Times New Roman" pitchFamily="18" charset="0"/>
              </a:rPr>
              <a:t>Colegio de los SSCC Providencia</a:t>
            </a:r>
          </a:p>
          <a:p>
            <a:r>
              <a:rPr lang="es-ES_tradnl" sz="1100" b="1" dirty="0" smtClean="0">
                <a:latin typeface="Times New Roman" pitchFamily="18" charset="0"/>
                <a:cs typeface="Times New Roman" pitchFamily="18" charset="0"/>
              </a:rPr>
              <a:t>Curso: IV PCC </a:t>
            </a:r>
          </a:p>
          <a:p>
            <a:r>
              <a:rPr lang="es-ES_tradnl" sz="1100" b="1" dirty="0" smtClean="0">
                <a:latin typeface="Times New Roman" pitchFamily="18" charset="0"/>
                <a:cs typeface="Times New Roman" pitchFamily="18" charset="0"/>
              </a:rPr>
              <a:t>Unidad Temática:</a:t>
            </a:r>
            <a:r>
              <a:rPr lang="es-CL" sz="1100" b="1" dirty="0" smtClean="0">
                <a:latin typeface="Times New Roman" pitchFamily="18" charset="0"/>
                <a:cs typeface="Times New Roman" pitchFamily="18" charset="0"/>
              </a:rPr>
              <a:t>El Espacio Geográfico  nacional, continental y mundial</a:t>
            </a:r>
            <a:r>
              <a:rPr lang="es-CL" sz="11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s-CL" sz="1100" b="1" dirty="0" smtClean="0">
                <a:latin typeface="Times New Roman" pitchFamily="18" charset="0"/>
                <a:cs typeface="Times New Roman" pitchFamily="18" charset="0"/>
              </a:rPr>
              <a:t>Entorno natural y comunidad regional</a:t>
            </a:r>
            <a:r>
              <a:rPr lang="es-CL" sz="1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s-ES_tradnl" sz="11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s-CL" dirty="0"/>
          </a:p>
        </p:txBody>
      </p:sp>
      <p:sp>
        <p:nvSpPr>
          <p:cNvPr id="3" name="2 CuadroTexto"/>
          <p:cNvSpPr txBox="1"/>
          <p:nvPr/>
        </p:nvSpPr>
        <p:spPr>
          <a:xfrm>
            <a:off x="1403648" y="2060848"/>
            <a:ext cx="58579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800" dirty="0" smtClean="0">
                <a:latin typeface="Times New Roman" pitchFamily="18" charset="0"/>
                <a:cs typeface="Times New Roman" pitchFamily="18" charset="0"/>
              </a:rPr>
              <a:t>CARACTERÍSTICAS   GENERALES DE LAS REGIONES DE CHILE </a:t>
            </a:r>
            <a:endParaRPr lang="es-CL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.slidesharecdn.com/zonasnaturalesdechile-090618211754-phpapp01/95/slide-2-728.jpg?12453779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14290"/>
            <a:ext cx="7429552" cy="6357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age.slidesharecdn.com/zonasnaturalesdechile-090618211754-phpapp01/95/slide-6-728.jpg?12453779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42852"/>
            <a:ext cx="7358114" cy="62007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age.slidesharecdn.com/zonasnaturalesdechile-090618211754-phpapp01/95/slide-10-728.jpg?12453779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428604"/>
            <a:ext cx="6934200" cy="57007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age.slidesharecdn.com/zonasnaturalesdechile-090618211754-phpapp01/95/slide-14-728.jpg?12453779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85728"/>
            <a:ext cx="6934200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age.slidesharecdn.com/zonasnaturalesdechile-090618211754-phpapp01/95/slide-18-728.jpg?12453779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642918"/>
            <a:ext cx="7358114" cy="585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age.slidesharecdn.com/zonasnaturalesdechile-090618211754-phpapp01/95/slide-22-728.jpg?12453779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5728"/>
            <a:ext cx="7643866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age.slidesharecdn.com/zonasnaturalesdechile-090618211754-phpapp01/95/slide-26-728.jpg?12453779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642918"/>
            <a:ext cx="7429552" cy="6000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age.slidesharecdn.com/zonasnaturalesdechile-090618211754-phpapp01/95/slide-31-728.jpg?12453779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7505704" cy="6072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33</Words>
  <Application>Microsoft Office PowerPoint</Application>
  <PresentationFormat>Presentación en pantalla (4:3)</PresentationFormat>
  <Paragraphs>4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 Ines</dc:creator>
  <cp:lastModifiedBy>PACKARD BELL</cp:lastModifiedBy>
  <cp:revision>8</cp:revision>
  <dcterms:created xsi:type="dcterms:W3CDTF">2013-07-12T04:45:11Z</dcterms:created>
  <dcterms:modified xsi:type="dcterms:W3CDTF">2013-08-18T22:36:21Z</dcterms:modified>
</cp:coreProperties>
</file>