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6" r:id="rId7"/>
    <p:sldId id="267" r:id="rId8"/>
    <p:sldId id="268" r:id="rId9"/>
    <p:sldId id="273" r:id="rId10"/>
    <p:sldId id="274" r:id="rId11"/>
    <p:sldId id="271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imena Bustos Pérez" initials="JBP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54"/>
    <p:restoredTop sz="94079"/>
  </p:normalViewPr>
  <p:slideViewPr>
    <p:cSldViewPr snapToGrid="0" snapToObjects="1">
      <p:cViewPr varScale="1">
        <p:scale>
          <a:sx n="72" d="100"/>
          <a:sy n="72" d="100"/>
        </p:scale>
        <p:origin x="9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34879B-9A6F-DE46-921F-D72425B6FA7A}" type="doc">
      <dgm:prSet loTypeId="urn:microsoft.com/office/officeart/2005/8/layout/process2" loCatId="" qsTypeId="urn:microsoft.com/office/officeart/2005/8/quickstyle/simple1" qsCatId="simple" csTypeId="urn:microsoft.com/office/officeart/2005/8/colors/accent1_2" csCatId="accent1" phldr="1"/>
      <dgm:spPr/>
    </dgm:pt>
    <dgm:pt modelId="{18C9818F-510E-2A4D-B0D8-F4FF7F55C93C}">
      <dgm:prSet phldrT="[Texto]"/>
      <dgm:spPr/>
      <dgm:t>
        <a:bodyPr/>
        <a:lstStyle/>
        <a:p>
          <a:r>
            <a:rPr lang="es-ES" dirty="0"/>
            <a:t>Aristocracia rural</a:t>
          </a:r>
        </a:p>
      </dgm:t>
    </dgm:pt>
    <dgm:pt modelId="{101168A7-C76F-594E-9A00-33D90647EEE1}" type="parTrans" cxnId="{F80B3036-C061-434D-8DAE-D460C681FB61}">
      <dgm:prSet/>
      <dgm:spPr/>
      <dgm:t>
        <a:bodyPr/>
        <a:lstStyle/>
        <a:p>
          <a:endParaRPr lang="es-ES"/>
        </a:p>
      </dgm:t>
    </dgm:pt>
    <dgm:pt modelId="{550CFE1E-9A47-904D-9F71-6B1EACDFFBD8}" type="sibTrans" cxnId="{F80B3036-C061-434D-8DAE-D460C681FB61}">
      <dgm:prSet/>
      <dgm:spPr/>
      <dgm:t>
        <a:bodyPr/>
        <a:lstStyle/>
        <a:p>
          <a:endParaRPr lang="es-ES"/>
        </a:p>
      </dgm:t>
    </dgm:pt>
    <dgm:pt modelId="{5C073F8F-0400-3D46-A738-BC15FF7A983F}">
      <dgm:prSet phldrT="[Texto]"/>
      <dgm:spPr/>
      <dgm:t>
        <a:bodyPr/>
        <a:lstStyle/>
        <a:p>
          <a:r>
            <a:rPr lang="es-ES" dirty="0"/>
            <a:t>Propietario granjero</a:t>
          </a:r>
        </a:p>
      </dgm:t>
    </dgm:pt>
    <dgm:pt modelId="{DD4ABFF4-9DBF-6843-A867-6FBA7B86586A}" type="parTrans" cxnId="{76ECBFE7-A881-6A41-AFEA-14D56D3120D2}">
      <dgm:prSet/>
      <dgm:spPr/>
      <dgm:t>
        <a:bodyPr/>
        <a:lstStyle/>
        <a:p>
          <a:endParaRPr lang="es-ES"/>
        </a:p>
      </dgm:t>
    </dgm:pt>
    <dgm:pt modelId="{F13B86F8-46C1-884B-8028-F0CB7042C01E}" type="sibTrans" cxnId="{76ECBFE7-A881-6A41-AFEA-14D56D3120D2}">
      <dgm:prSet/>
      <dgm:spPr/>
      <dgm:t>
        <a:bodyPr/>
        <a:lstStyle/>
        <a:p>
          <a:endParaRPr lang="es-ES"/>
        </a:p>
      </dgm:t>
    </dgm:pt>
    <dgm:pt modelId="{83F18E6A-AB80-7643-9CD5-4C3710052164}" type="pres">
      <dgm:prSet presAssocID="{1034879B-9A6F-DE46-921F-D72425B6FA7A}" presName="linearFlow" presStyleCnt="0">
        <dgm:presLayoutVars>
          <dgm:resizeHandles val="exact"/>
        </dgm:presLayoutVars>
      </dgm:prSet>
      <dgm:spPr/>
    </dgm:pt>
    <dgm:pt modelId="{14294595-F189-684E-8B3F-11A5591BEB6E}" type="pres">
      <dgm:prSet presAssocID="{18C9818F-510E-2A4D-B0D8-F4FF7F55C93C}" presName="node" presStyleLbl="node1" presStyleIdx="0" presStyleCnt="2">
        <dgm:presLayoutVars>
          <dgm:bulletEnabled val="1"/>
        </dgm:presLayoutVars>
      </dgm:prSet>
      <dgm:spPr/>
    </dgm:pt>
    <dgm:pt modelId="{A39B44EA-87D4-4749-B60C-4B640070FB50}" type="pres">
      <dgm:prSet presAssocID="{550CFE1E-9A47-904D-9F71-6B1EACDFFBD8}" presName="sibTrans" presStyleLbl="sibTrans2D1" presStyleIdx="0" presStyleCnt="1"/>
      <dgm:spPr/>
    </dgm:pt>
    <dgm:pt modelId="{0823EAFC-345B-064D-91BF-7AAE84B59232}" type="pres">
      <dgm:prSet presAssocID="{550CFE1E-9A47-904D-9F71-6B1EACDFFBD8}" presName="connectorText" presStyleLbl="sibTrans2D1" presStyleIdx="0" presStyleCnt="1"/>
      <dgm:spPr/>
    </dgm:pt>
    <dgm:pt modelId="{4AEDFA07-8A7E-834F-A96B-27941EB00607}" type="pres">
      <dgm:prSet presAssocID="{5C073F8F-0400-3D46-A738-BC15FF7A983F}" presName="node" presStyleLbl="node1" presStyleIdx="1" presStyleCnt="2">
        <dgm:presLayoutVars>
          <dgm:bulletEnabled val="1"/>
        </dgm:presLayoutVars>
      </dgm:prSet>
      <dgm:spPr/>
    </dgm:pt>
  </dgm:ptLst>
  <dgm:cxnLst>
    <dgm:cxn modelId="{F80B3036-C061-434D-8DAE-D460C681FB61}" srcId="{1034879B-9A6F-DE46-921F-D72425B6FA7A}" destId="{18C9818F-510E-2A4D-B0D8-F4FF7F55C93C}" srcOrd="0" destOrd="0" parTransId="{101168A7-C76F-594E-9A00-33D90647EEE1}" sibTransId="{550CFE1E-9A47-904D-9F71-6B1EACDFFBD8}"/>
    <dgm:cxn modelId="{D97D9243-BDAF-4F4F-8401-50A2C3588F39}" type="presOf" srcId="{550CFE1E-9A47-904D-9F71-6B1EACDFFBD8}" destId="{0823EAFC-345B-064D-91BF-7AAE84B59232}" srcOrd="1" destOrd="0" presId="urn:microsoft.com/office/officeart/2005/8/layout/process2"/>
    <dgm:cxn modelId="{E08A687A-4030-E341-B06D-7EDD9F142091}" type="presOf" srcId="{18C9818F-510E-2A4D-B0D8-F4FF7F55C93C}" destId="{14294595-F189-684E-8B3F-11A5591BEB6E}" srcOrd="0" destOrd="0" presId="urn:microsoft.com/office/officeart/2005/8/layout/process2"/>
    <dgm:cxn modelId="{A141A07F-B6A3-4243-8BE2-090CACF2AFD8}" type="presOf" srcId="{1034879B-9A6F-DE46-921F-D72425B6FA7A}" destId="{83F18E6A-AB80-7643-9CD5-4C3710052164}" srcOrd="0" destOrd="0" presId="urn:microsoft.com/office/officeart/2005/8/layout/process2"/>
    <dgm:cxn modelId="{1982A383-6E3E-D34E-91C8-ECA67608257C}" type="presOf" srcId="{5C073F8F-0400-3D46-A738-BC15FF7A983F}" destId="{4AEDFA07-8A7E-834F-A96B-27941EB00607}" srcOrd="0" destOrd="0" presId="urn:microsoft.com/office/officeart/2005/8/layout/process2"/>
    <dgm:cxn modelId="{729940C4-2A79-E449-8550-C2E43B8B9A5B}" type="presOf" srcId="{550CFE1E-9A47-904D-9F71-6B1EACDFFBD8}" destId="{A39B44EA-87D4-4749-B60C-4B640070FB50}" srcOrd="0" destOrd="0" presId="urn:microsoft.com/office/officeart/2005/8/layout/process2"/>
    <dgm:cxn modelId="{76ECBFE7-A881-6A41-AFEA-14D56D3120D2}" srcId="{1034879B-9A6F-DE46-921F-D72425B6FA7A}" destId="{5C073F8F-0400-3D46-A738-BC15FF7A983F}" srcOrd="1" destOrd="0" parTransId="{DD4ABFF4-9DBF-6843-A867-6FBA7B86586A}" sibTransId="{F13B86F8-46C1-884B-8028-F0CB7042C01E}"/>
    <dgm:cxn modelId="{DE4E421D-D39E-C24B-AC40-6C1473A1D735}" type="presParOf" srcId="{83F18E6A-AB80-7643-9CD5-4C3710052164}" destId="{14294595-F189-684E-8B3F-11A5591BEB6E}" srcOrd="0" destOrd="0" presId="urn:microsoft.com/office/officeart/2005/8/layout/process2"/>
    <dgm:cxn modelId="{094BFA0D-A42F-E74D-AA74-3CFEB7AD07A3}" type="presParOf" srcId="{83F18E6A-AB80-7643-9CD5-4C3710052164}" destId="{A39B44EA-87D4-4749-B60C-4B640070FB50}" srcOrd="1" destOrd="0" presId="urn:microsoft.com/office/officeart/2005/8/layout/process2"/>
    <dgm:cxn modelId="{6FC95DB4-C99A-F445-ADFD-348C2D295124}" type="presParOf" srcId="{A39B44EA-87D4-4749-B60C-4B640070FB50}" destId="{0823EAFC-345B-064D-91BF-7AAE84B59232}" srcOrd="0" destOrd="0" presId="urn:microsoft.com/office/officeart/2005/8/layout/process2"/>
    <dgm:cxn modelId="{9040BEB1-1025-A141-9536-A86B54235E47}" type="presParOf" srcId="{83F18E6A-AB80-7643-9CD5-4C3710052164}" destId="{4AEDFA07-8A7E-834F-A96B-27941EB00607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34879B-9A6F-DE46-921F-D72425B6FA7A}" type="doc">
      <dgm:prSet loTypeId="urn:microsoft.com/office/officeart/2005/8/layout/process2" loCatId="" qsTypeId="urn:microsoft.com/office/officeart/2005/8/quickstyle/simple1" qsCatId="simple" csTypeId="urn:microsoft.com/office/officeart/2005/8/colors/accent1_2" csCatId="accent1" phldr="1"/>
      <dgm:spPr/>
    </dgm:pt>
    <dgm:pt modelId="{18C9818F-510E-2A4D-B0D8-F4FF7F55C93C}">
      <dgm:prSet phldrT="[Texto]"/>
      <dgm:spPr/>
      <dgm:t>
        <a:bodyPr/>
        <a:lstStyle/>
        <a:p>
          <a:r>
            <a:rPr lang="es-ES" dirty="0"/>
            <a:t>Campesinado servil</a:t>
          </a:r>
        </a:p>
      </dgm:t>
    </dgm:pt>
    <dgm:pt modelId="{101168A7-C76F-594E-9A00-33D90647EEE1}" type="parTrans" cxnId="{F80B3036-C061-434D-8DAE-D460C681FB61}">
      <dgm:prSet/>
      <dgm:spPr/>
      <dgm:t>
        <a:bodyPr/>
        <a:lstStyle/>
        <a:p>
          <a:endParaRPr lang="es-ES"/>
        </a:p>
      </dgm:t>
    </dgm:pt>
    <dgm:pt modelId="{550CFE1E-9A47-904D-9F71-6B1EACDFFBD8}" type="sibTrans" cxnId="{F80B3036-C061-434D-8DAE-D460C681FB61}">
      <dgm:prSet/>
      <dgm:spPr/>
      <dgm:t>
        <a:bodyPr/>
        <a:lstStyle/>
        <a:p>
          <a:endParaRPr lang="es-ES"/>
        </a:p>
      </dgm:t>
    </dgm:pt>
    <dgm:pt modelId="{5C073F8F-0400-3D46-A738-BC15FF7A983F}">
      <dgm:prSet phldrT="[Texto]"/>
      <dgm:spPr/>
      <dgm:t>
        <a:bodyPr/>
        <a:lstStyle/>
        <a:p>
          <a:r>
            <a:rPr lang="es-ES" dirty="0"/>
            <a:t>Peón agrícola</a:t>
          </a:r>
        </a:p>
      </dgm:t>
    </dgm:pt>
    <dgm:pt modelId="{DD4ABFF4-9DBF-6843-A867-6FBA7B86586A}" type="parTrans" cxnId="{76ECBFE7-A881-6A41-AFEA-14D56D3120D2}">
      <dgm:prSet/>
      <dgm:spPr/>
      <dgm:t>
        <a:bodyPr/>
        <a:lstStyle/>
        <a:p>
          <a:endParaRPr lang="es-ES"/>
        </a:p>
      </dgm:t>
    </dgm:pt>
    <dgm:pt modelId="{F13B86F8-46C1-884B-8028-F0CB7042C01E}" type="sibTrans" cxnId="{76ECBFE7-A881-6A41-AFEA-14D56D3120D2}">
      <dgm:prSet/>
      <dgm:spPr/>
      <dgm:t>
        <a:bodyPr/>
        <a:lstStyle/>
        <a:p>
          <a:endParaRPr lang="es-ES"/>
        </a:p>
      </dgm:t>
    </dgm:pt>
    <dgm:pt modelId="{83F18E6A-AB80-7643-9CD5-4C3710052164}" type="pres">
      <dgm:prSet presAssocID="{1034879B-9A6F-DE46-921F-D72425B6FA7A}" presName="linearFlow" presStyleCnt="0">
        <dgm:presLayoutVars>
          <dgm:resizeHandles val="exact"/>
        </dgm:presLayoutVars>
      </dgm:prSet>
      <dgm:spPr/>
    </dgm:pt>
    <dgm:pt modelId="{14294595-F189-684E-8B3F-11A5591BEB6E}" type="pres">
      <dgm:prSet presAssocID="{18C9818F-510E-2A4D-B0D8-F4FF7F55C93C}" presName="node" presStyleLbl="node1" presStyleIdx="0" presStyleCnt="2" custLinFactNeighborX="-846" custLinFactNeighborY="-6796">
        <dgm:presLayoutVars>
          <dgm:bulletEnabled val="1"/>
        </dgm:presLayoutVars>
      </dgm:prSet>
      <dgm:spPr/>
    </dgm:pt>
    <dgm:pt modelId="{A39B44EA-87D4-4749-B60C-4B640070FB50}" type="pres">
      <dgm:prSet presAssocID="{550CFE1E-9A47-904D-9F71-6B1EACDFFBD8}" presName="sibTrans" presStyleLbl="sibTrans2D1" presStyleIdx="0" presStyleCnt="1"/>
      <dgm:spPr/>
    </dgm:pt>
    <dgm:pt modelId="{0823EAFC-345B-064D-91BF-7AAE84B59232}" type="pres">
      <dgm:prSet presAssocID="{550CFE1E-9A47-904D-9F71-6B1EACDFFBD8}" presName="connectorText" presStyleLbl="sibTrans2D1" presStyleIdx="0" presStyleCnt="1"/>
      <dgm:spPr/>
    </dgm:pt>
    <dgm:pt modelId="{4AEDFA07-8A7E-834F-A96B-27941EB00607}" type="pres">
      <dgm:prSet presAssocID="{5C073F8F-0400-3D46-A738-BC15FF7A983F}" presName="node" presStyleLbl="node1" presStyleIdx="1" presStyleCnt="2">
        <dgm:presLayoutVars>
          <dgm:bulletEnabled val="1"/>
        </dgm:presLayoutVars>
      </dgm:prSet>
      <dgm:spPr/>
    </dgm:pt>
  </dgm:ptLst>
  <dgm:cxnLst>
    <dgm:cxn modelId="{F80B3036-C061-434D-8DAE-D460C681FB61}" srcId="{1034879B-9A6F-DE46-921F-D72425B6FA7A}" destId="{18C9818F-510E-2A4D-B0D8-F4FF7F55C93C}" srcOrd="0" destOrd="0" parTransId="{101168A7-C76F-594E-9A00-33D90647EEE1}" sibTransId="{550CFE1E-9A47-904D-9F71-6B1EACDFFBD8}"/>
    <dgm:cxn modelId="{D97D9243-BDAF-4F4F-8401-50A2C3588F39}" type="presOf" srcId="{550CFE1E-9A47-904D-9F71-6B1EACDFFBD8}" destId="{0823EAFC-345B-064D-91BF-7AAE84B59232}" srcOrd="1" destOrd="0" presId="urn:microsoft.com/office/officeart/2005/8/layout/process2"/>
    <dgm:cxn modelId="{E08A687A-4030-E341-B06D-7EDD9F142091}" type="presOf" srcId="{18C9818F-510E-2A4D-B0D8-F4FF7F55C93C}" destId="{14294595-F189-684E-8B3F-11A5591BEB6E}" srcOrd="0" destOrd="0" presId="urn:microsoft.com/office/officeart/2005/8/layout/process2"/>
    <dgm:cxn modelId="{A141A07F-B6A3-4243-8BE2-090CACF2AFD8}" type="presOf" srcId="{1034879B-9A6F-DE46-921F-D72425B6FA7A}" destId="{83F18E6A-AB80-7643-9CD5-4C3710052164}" srcOrd="0" destOrd="0" presId="urn:microsoft.com/office/officeart/2005/8/layout/process2"/>
    <dgm:cxn modelId="{1982A383-6E3E-D34E-91C8-ECA67608257C}" type="presOf" srcId="{5C073F8F-0400-3D46-A738-BC15FF7A983F}" destId="{4AEDFA07-8A7E-834F-A96B-27941EB00607}" srcOrd="0" destOrd="0" presId="urn:microsoft.com/office/officeart/2005/8/layout/process2"/>
    <dgm:cxn modelId="{729940C4-2A79-E449-8550-C2E43B8B9A5B}" type="presOf" srcId="{550CFE1E-9A47-904D-9F71-6B1EACDFFBD8}" destId="{A39B44EA-87D4-4749-B60C-4B640070FB50}" srcOrd="0" destOrd="0" presId="urn:microsoft.com/office/officeart/2005/8/layout/process2"/>
    <dgm:cxn modelId="{76ECBFE7-A881-6A41-AFEA-14D56D3120D2}" srcId="{1034879B-9A6F-DE46-921F-D72425B6FA7A}" destId="{5C073F8F-0400-3D46-A738-BC15FF7A983F}" srcOrd="1" destOrd="0" parTransId="{DD4ABFF4-9DBF-6843-A867-6FBA7B86586A}" sibTransId="{F13B86F8-46C1-884B-8028-F0CB7042C01E}"/>
    <dgm:cxn modelId="{DE4E421D-D39E-C24B-AC40-6C1473A1D735}" type="presParOf" srcId="{83F18E6A-AB80-7643-9CD5-4C3710052164}" destId="{14294595-F189-684E-8B3F-11A5591BEB6E}" srcOrd="0" destOrd="0" presId="urn:microsoft.com/office/officeart/2005/8/layout/process2"/>
    <dgm:cxn modelId="{094BFA0D-A42F-E74D-AA74-3CFEB7AD07A3}" type="presParOf" srcId="{83F18E6A-AB80-7643-9CD5-4C3710052164}" destId="{A39B44EA-87D4-4749-B60C-4B640070FB50}" srcOrd="1" destOrd="0" presId="urn:microsoft.com/office/officeart/2005/8/layout/process2"/>
    <dgm:cxn modelId="{6FC95DB4-C99A-F445-ADFD-348C2D295124}" type="presParOf" srcId="{A39B44EA-87D4-4749-B60C-4B640070FB50}" destId="{0823EAFC-345B-064D-91BF-7AAE84B59232}" srcOrd="0" destOrd="0" presId="urn:microsoft.com/office/officeart/2005/8/layout/process2"/>
    <dgm:cxn modelId="{9040BEB1-1025-A141-9536-A86B54235E47}" type="presParOf" srcId="{83F18E6A-AB80-7643-9CD5-4C3710052164}" destId="{4AEDFA07-8A7E-834F-A96B-27941EB00607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FD9F48-F0E7-A54B-9D9A-9DA505A2D38A}" type="doc">
      <dgm:prSet loTypeId="urn:microsoft.com/office/officeart/2005/8/layout/pyramid1" loCatId="" qsTypeId="urn:microsoft.com/office/officeart/2005/8/quickstyle/3D4" qsCatId="3D" csTypeId="urn:microsoft.com/office/officeart/2005/8/colors/colorful2" csCatId="colorful" phldr="1"/>
      <dgm:spPr/>
    </dgm:pt>
    <dgm:pt modelId="{BC1240F7-BDA6-0F4F-88A0-DAD590B03926}">
      <dgm:prSet phldrT="[Texto]" custT="1"/>
      <dgm:spPr/>
      <dgm:t>
        <a:bodyPr/>
        <a:lstStyle/>
        <a:p>
          <a:r>
            <a:rPr lang="es-ES" sz="3500" dirty="0"/>
            <a:t>Clase alta</a:t>
          </a:r>
        </a:p>
      </dgm:t>
    </dgm:pt>
    <dgm:pt modelId="{B61A0DBF-AAC5-1440-AAF7-EF87747BE03B}" type="parTrans" cxnId="{DE6C56A5-0C6B-7347-B1BB-567673520095}">
      <dgm:prSet/>
      <dgm:spPr/>
      <dgm:t>
        <a:bodyPr/>
        <a:lstStyle/>
        <a:p>
          <a:endParaRPr lang="es-ES"/>
        </a:p>
      </dgm:t>
    </dgm:pt>
    <dgm:pt modelId="{C971DBC7-9D55-E14C-AF2A-17753EBD4284}" type="sibTrans" cxnId="{DE6C56A5-0C6B-7347-B1BB-567673520095}">
      <dgm:prSet/>
      <dgm:spPr/>
      <dgm:t>
        <a:bodyPr/>
        <a:lstStyle/>
        <a:p>
          <a:endParaRPr lang="es-ES"/>
        </a:p>
      </dgm:t>
    </dgm:pt>
    <dgm:pt modelId="{5BA1CF1F-4AE1-5442-AA5D-5DF09837179D}">
      <dgm:prSet phldrT="[Texto]" custT="1"/>
      <dgm:spPr/>
      <dgm:t>
        <a:bodyPr/>
        <a:lstStyle/>
        <a:p>
          <a:r>
            <a:rPr lang="es-ES" sz="3200" dirty="0"/>
            <a:t>Clase media</a:t>
          </a:r>
        </a:p>
      </dgm:t>
    </dgm:pt>
    <dgm:pt modelId="{6AAFABAC-761C-DA47-8170-B132720D8BAB}" type="parTrans" cxnId="{F52E02ED-7053-F74B-8644-894396134F18}">
      <dgm:prSet/>
      <dgm:spPr/>
      <dgm:t>
        <a:bodyPr/>
        <a:lstStyle/>
        <a:p>
          <a:endParaRPr lang="es-ES"/>
        </a:p>
      </dgm:t>
    </dgm:pt>
    <dgm:pt modelId="{BC3D90F9-2413-824F-B2B4-79C06C46A93D}" type="sibTrans" cxnId="{F52E02ED-7053-F74B-8644-894396134F18}">
      <dgm:prSet/>
      <dgm:spPr/>
      <dgm:t>
        <a:bodyPr/>
        <a:lstStyle/>
        <a:p>
          <a:endParaRPr lang="es-ES"/>
        </a:p>
      </dgm:t>
    </dgm:pt>
    <dgm:pt modelId="{997D848E-939B-024C-9D8B-5330F173737D}">
      <dgm:prSet phldrT="[Texto]" custT="1"/>
      <dgm:spPr/>
      <dgm:t>
        <a:bodyPr/>
        <a:lstStyle/>
        <a:p>
          <a:r>
            <a:rPr lang="es-ES" sz="3200" dirty="0"/>
            <a:t>Clase trabajadora</a:t>
          </a:r>
        </a:p>
      </dgm:t>
    </dgm:pt>
    <dgm:pt modelId="{8DFE75EB-94F9-074A-89EA-46946855A4DF}" type="parTrans" cxnId="{ACDF9F74-098C-7C4F-AF69-9F54FAB97911}">
      <dgm:prSet/>
      <dgm:spPr/>
      <dgm:t>
        <a:bodyPr/>
        <a:lstStyle/>
        <a:p>
          <a:endParaRPr lang="es-ES"/>
        </a:p>
      </dgm:t>
    </dgm:pt>
    <dgm:pt modelId="{EC41BE50-2EFF-834A-B9AA-A051F4D2E244}" type="sibTrans" cxnId="{ACDF9F74-098C-7C4F-AF69-9F54FAB97911}">
      <dgm:prSet/>
      <dgm:spPr/>
      <dgm:t>
        <a:bodyPr/>
        <a:lstStyle/>
        <a:p>
          <a:endParaRPr lang="es-ES"/>
        </a:p>
      </dgm:t>
    </dgm:pt>
    <dgm:pt modelId="{4BD9CE68-82DC-8446-8629-09EDB0E182B8}" type="pres">
      <dgm:prSet presAssocID="{9FFD9F48-F0E7-A54B-9D9A-9DA505A2D38A}" presName="Name0" presStyleCnt="0">
        <dgm:presLayoutVars>
          <dgm:dir/>
          <dgm:animLvl val="lvl"/>
          <dgm:resizeHandles val="exact"/>
        </dgm:presLayoutVars>
      </dgm:prSet>
      <dgm:spPr/>
    </dgm:pt>
    <dgm:pt modelId="{25F019E0-0816-1648-90F3-D77E1707199C}" type="pres">
      <dgm:prSet presAssocID="{BC1240F7-BDA6-0F4F-88A0-DAD590B03926}" presName="Name8" presStyleCnt="0"/>
      <dgm:spPr/>
    </dgm:pt>
    <dgm:pt modelId="{425FB2B4-6148-714E-88E2-448B55F3DFDC}" type="pres">
      <dgm:prSet presAssocID="{BC1240F7-BDA6-0F4F-88A0-DAD590B03926}" presName="level" presStyleLbl="node1" presStyleIdx="0" presStyleCnt="3">
        <dgm:presLayoutVars>
          <dgm:chMax val="1"/>
          <dgm:bulletEnabled val="1"/>
        </dgm:presLayoutVars>
      </dgm:prSet>
      <dgm:spPr/>
    </dgm:pt>
    <dgm:pt modelId="{BCCD1555-5C19-5A47-B98E-A26B76C10C41}" type="pres">
      <dgm:prSet presAssocID="{BC1240F7-BDA6-0F4F-88A0-DAD590B0392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EC7C8619-6318-6745-B0AC-E81803C0A129}" type="pres">
      <dgm:prSet presAssocID="{5BA1CF1F-4AE1-5442-AA5D-5DF09837179D}" presName="Name8" presStyleCnt="0"/>
      <dgm:spPr/>
    </dgm:pt>
    <dgm:pt modelId="{B6825A5B-9775-0649-ADC5-8A01EDA8E4DE}" type="pres">
      <dgm:prSet presAssocID="{5BA1CF1F-4AE1-5442-AA5D-5DF09837179D}" presName="level" presStyleLbl="node1" presStyleIdx="1" presStyleCnt="3">
        <dgm:presLayoutVars>
          <dgm:chMax val="1"/>
          <dgm:bulletEnabled val="1"/>
        </dgm:presLayoutVars>
      </dgm:prSet>
      <dgm:spPr/>
    </dgm:pt>
    <dgm:pt modelId="{783CC190-1850-1E41-87D3-F7E352250D48}" type="pres">
      <dgm:prSet presAssocID="{5BA1CF1F-4AE1-5442-AA5D-5DF09837179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C2592CB-FCEA-CE42-A847-DB9506611AE8}" type="pres">
      <dgm:prSet presAssocID="{997D848E-939B-024C-9D8B-5330F173737D}" presName="Name8" presStyleCnt="0"/>
      <dgm:spPr/>
    </dgm:pt>
    <dgm:pt modelId="{56D90D00-5136-C843-B191-DF12945A12EE}" type="pres">
      <dgm:prSet presAssocID="{997D848E-939B-024C-9D8B-5330F173737D}" presName="level" presStyleLbl="node1" presStyleIdx="2" presStyleCnt="3">
        <dgm:presLayoutVars>
          <dgm:chMax val="1"/>
          <dgm:bulletEnabled val="1"/>
        </dgm:presLayoutVars>
      </dgm:prSet>
      <dgm:spPr/>
    </dgm:pt>
    <dgm:pt modelId="{17C57E75-DEBE-6F44-B76E-D9001E9D146F}" type="pres">
      <dgm:prSet presAssocID="{997D848E-939B-024C-9D8B-5330F173737D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5B4412B-8C60-2441-A38B-9E927C6D7DE9}" type="presOf" srcId="{5BA1CF1F-4AE1-5442-AA5D-5DF09837179D}" destId="{783CC190-1850-1E41-87D3-F7E352250D48}" srcOrd="1" destOrd="0" presId="urn:microsoft.com/office/officeart/2005/8/layout/pyramid1"/>
    <dgm:cxn modelId="{26358450-EF84-7243-BFE6-2D50EDAFA383}" type="presOf" srcId="{9FFD9F48-F0E7-A54B-9D9A-9DA505A2D38A}" destId="{4BD9CE68-82DC-8446-8629-09EDB0E182B8}" srcOrd="0" destOrd="0" presId="urn:microsoft.com/office/officeart/2005/8/layout/pyramid1"/>
    <dgm:cxn modelId="{CF48885F-B3A2-4F45-BC4C-5CA06AE8BD9F}" type="presOf" srcId="{997D848E-939B-024C-9D8B-5330F173737D}" destId="{56D90D00-5136-C843-B191-DF12945A12EE}" srcOrd="0" destOrd="0" presId="urn:microsoft.com/office/officeart/2005/8/layout/pyramid1"/>
    <dgm:cxn modelId="{ACDF9F74-098C-7C4F-AF69-9F54FAB97911}" srcId="{9FFD9F48-F0E7-A54B-9D9A-9DA505A2D38A}" destId="{997D848E-939B-024C-9D8B-5330F173737D}" srcOrd="2" destOrd="0" parTransId="{8DFE75EB-94F9-074A-89EA-46946855A4DF}" sibTransId="{EC41BE50-2EFF-834A-B9AA-A051F4D2E244}"/>
    <dgm:cxn modelId="{08A8DD82-D814-3747-87CB-8C1B3CE41503}" type="presOf" srcId="{997D848E-939B-024C-9D8B-5330F173737D}" destId="{17C57E75-DEBE-6F44-B76E-D9001E9D146F}" srcOrd="1" destOrd="0" presId="urn:microsoft.com/office/officeart/2005/8/layout/pyramid1"/>
    <dgm:cxn modelId="{3424E38C-F438-0645-AB22-4CABFE8622B2}" type="presOf" srcId="{BC1240F7-BDA6-0F4F-88A0-DAD590B03926}" destId="{BCCD1555-5C19-5A47-B98E-A26B76C10C41}" srcOrd="1" destOrd="0" presId="urn:microsoft.com/office/officeart/2005/8/layout/pyramid1"/>
    <dgm:cxn modelId="{DE6C56A5-0C6B-7347-B1BB-567673520095}" srcId="{9FFD9F48-F0E7-A54B-9D9A-9DA505A2D38A}" destId="{BC1240F7-BDA6-0F4F-88A0-DAD590B03926}" srcOrd="0" destOrd="0" parTransId="{B61A0DBF-AAC5-1440-AAF7-EF87747BE03B}" sibTransId="{C971DBC7-9D55-E14C-AF2A-17753EBD4284}"/>
    <dgm:cxn modelId="{54807AAB-E95E-6047-B357-FBDF17E79808}" type="presOf" srcId="{BC1240F7-BDA6-0F4F-88A0-DAD590B03926}" destId="{425FB2B4-6148-714E-88E2-448B55F3DFDC}" srcOrd="0" destOrd="0" presId="urn:microsoft.com/office/officeart/2005/8/layout/pyramid1"/>
    <dgm:cxn modelId="{46F2DEC4-C385-2D49-BDE4-CAD12FAA3D19}" type="presOf" srcId="{5BA1CF1F-4AE1-5442-AA5D-5DF09837179D}" destId="{B6825A5B-9775-0649-ADC5-8A01EDA8E4DE}" srcOrd="0" destOrd="0" presId="urn:microsoft.com/office/officeart/2005/8/layout/pyramid1"/>
    <dgm:cxn modelId="{F52E02ED-7053-F74B-8644-894396134F18}" srcId="{9FFD9F48-F0E7-A54B-9D9A-9DA505A2D38A}" destId="{5BA1CF1F-4AE1-5442-AA5D-5DF09837179D}" srcOrd="1" destOrd="0" parTransId="{6AAFABAC-761C-DA47-8170-B132720D8BAB}" sibTransId="{BC3D90F9-2413-824F-B2B4-79C06C46A93D}"/>
    <dgm:cxn modelId="{12933529-7B1C-D84D-B3FE-99BB1A1B4022}" type="presParOf" srcId="{4BD9CE68-82DC-8446-8629-09EDB0E182B8}" destId="{25F019E0-0816-1648-90F3-D77E1707199C}" srcOrd="0" destOrd="0" presId="urn:microsoft.com/office/officeart/2005/8/layout/pyramid1"/>
    <dgm:cxn modelId="{8E52FB32-CD4A-1B4F-A8C1-D8A64E11BC79}" type="presParOf" srcId="{25F019E0-0816-1648-90F3-D77E1707199C}" destId="{425FB2B4-6148-714E-88E2-448B55F3DFDC}" srcOrd="0" destOrd="0" presId="urn:microsoft.com/office/officeart/2005/8/layout/pyramid1"/>
    <dgm:cxn modelId="{DAD8DD17-0A29-5C43-AF20-BF8E2CEF09BD}" type="presParOf" srcId="{25F019E0-0816-1648-90F3-D77E1707199C}" destId="{BCCD1555-5C19-5A47-B98E-A26B76C10C41}" srcOrd="1" destOrd="0" presId="urn:microsoft.com/office/officeart/2005/8/layout/pyramid1"/>
    <dgm:cxn modelId="{813673EA-4066-A641-ADC7-09EFADB7A109}" type="presParOf" srcId="{4BD9CE68-82DC-8446-8629-09EDB0E182B8}" destId="{EC7C8619-6318-6745-B0AC-E81803C0A129}" srcOrd="1" destOrd="0" presId="urn:microsoft.com/office/officeart/2005/8/layout/pyramid1"/>
    <dgm:cxn modelId="{C4311E3B-3A82-4B44-B1B4-41046554EB6C}" type="presParOf" srcId="{EC7C8619-6318-6745-B0AC-E81803C0A129}" destId="{B6825A5B-9775-0649-ADC5-8A01EDA8E4DE}" srcOrd="0" destOrd="0" presId="urn:microsoft.com/office/officeart/2005/8/layout/pyramid1"/>
    <dgm:cxn modelId="{8057B7C4-B716-224A-B05B-E89113033CBA}" type="presParOf" srcId="{EC7C8619-6318-6745-B0AC-E81803C0A129}" destId="{783CC190-1850-1E41-87D3-F7E352250D48}" srcOrd="1" destOrd="0" presId="urn:microsoft.com/office/officeart/2005/8/layout/pyramid1"/>
    <dgm:cxn modelId="{3C4ED243-5858-E842-A660-423A38E7FD67}" type="presParOf" srcId="{4BD9CE68-82DC-8446-8629-09EDB0E182B8}" destId="{FC2592CB-FCEA-CE42-A847-DB9506611AE8}" srcOrd="2" destOrd="0" presId="urn:microsoft.com/office/officeart/2005/8/layout/pyramid1"/>
    <dgm:cxn modelId="{03A1C822-FFC7-1546-BB83-BE1CEBD45751}" type="presParOf" srcId="{FC2592CB-FCEA-CE42-A847-DB9506611AE8}" destId="{56D90D00-5136-C843-B191-DF12945A12EE}" srcOrd="0" destOrd="0" presId="urn:microsoft.com/office/officeart/2005/8/layout/pyramid1"/>
    <dgm:cxn modelId="{EB8B1FC0-FDBC-F945-B29E-53281E679332}" type="presParOf" srcId="{FC2592CB-FCEA-CE42-A847-DB9506611AE8}" destId="{17C57E75-DEBE-6F44-B76E-D9001E9D146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7C8D89B-793A-9A40-AE0D-9A380CF0B0A4}" type="doc">
      <dgm:prSet loTypeId="urn:microsoft.com/office/officeart/2005/8/layout/hierarchy3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0716A4AE-6F2D-7B4F-B463-65D71DA3A7BC}">
      <dgm:prSet phldrT="[Texto]" custT="1"/>
      <dgm:spPr/>
      <dgm:t>
        <a:bodyPr/>
        <a:lstStyle/>
        <a:p>
          <a:r>
            <a:rPr lang="es-ES" sz="3200" b="1" dirty="0">
              <a:solidFill>
                <a:schemeClr val="tx1"/>
              </a:solidFill>
            </a:rPr>
            <a:t>Ideológicas</a:t>
          </a:r>
        </a:p>
      </dgm:t>
    </dgm:pt>
    <dgm:pt modelId="{73769423-0963-7E46-A40C-8D507A221BA8}" type="parTrans" cxnId="{E2AF35CC-9680-1E43-8432-90FF32C123C7}">
      <dgm:prSet/>
      <dgm:spPr/>
      <dgm:t>
        <a:bodyPr/>
        <a:lstStyle/>
        <a:p>
          <a:endParaRPr lang="es-ES"/>
        </a:p>
      </dgm:t>
    </dgm:pt>
    <dgm:pt modelId="{8AC07532-2F3C-C243-BA2F-278669D8D5C4}" type="sibTrans" cxnId="{E2AF35CC-9680-1E43-8432-90FF32C123C7}">
      <dgm:prSet/>
      <dgm:spPr/>
      <dgm:t>
        <a:bodyPr/>
        <a:lstStyle/>
        <a:p>
          <a:endParaRPr lang="es-ES"/>
        </a:p>
      </dgm:t>
    </dgm:pt>
    <dgm:pt modelId="{D4474507-C44C-0942-8513-8E59911CFF51}">
      <dgm:prSet phldrT="[Texto]" custT="1"/>
      <dgm:spPr/>
      <dgm:t>
        <a:bodyPr/>
        <a:lstStyle/>
        <a:p>
          <a:r>
            <a:rPr lang="es-ES" sz="3000" dirty="0"/>
            <a:t>Socialismo utópico</a:t>
          </a:r>
        </a:p>
      </dgm:t>
    </dgm:pt>
    <dgm:pt modelId="{CE3ED5DD-90A6-F74E-B523-E38F54509087}" type="parTrans" cxnId="{FCDEEBBF-F8F1-D54F-96EF-50D0AE6B11DE}">
      <dgm:prSet/>
      <dgm:spPr/>
      <dgm:t>
        <a:bodyPr/>
        <a:lstStyle/>
        <a:p>
          <a:endParaRPr lang="es-ES"/>
        </a:p>
      </dgm:t>
    </dgm:pt>
    <dgm:pt modelId="{DC11E924-419F-D54D-AC4A-BFD7731E1DD6}" type="sibTrans" cxnId="{FCDEEBBF-F8F1-D54F-96EF-50D0AE6B11DE}">
      <dgm:prSet/>
      <dgm:spPr/>
      <dgm:t>
        <a:bodyPr/>
        <a:lstStyle/>
        <a:p>
          <a:endParaRPr lang="es-ES"/>
        </a:p>
      </dgm:t>
    </dgm:pt>
    <dgm:pt modelId="{22D0DBA3-498F-8646-B0B3-ADDBD18A6C1B}">
      <dgm:prSet phldrT="[Texto]" custT="1"/>
      <dgm:spPr/>
      <dgm:t>
        <a:bodyPr/>
        <a:lstStyle/>
        <a:p>
          <a:r>
            <a:rPr lang="es-ES" sz="3000" dirty="0"/>
            <a:t>Socialismo científico o marxismo</a:t>
          </a:r>
        </a:p>
      </dgm:t>
    </dgm:pt>
    <dgm:pt modelId="{91180E88-44A0-FC41-AADC-B36AF3279ACA}" type="parTrans" cxnId="{8DDCC57B-1F41-F844-9505-BBA810CC08F6}">
      <dgm:prSet/>
      <dgm:spPr/>
      <dgm:t>
        <a:bodyPr/>
        <a:lstStyle/>
        <a:p>
          <a:endParaRPr lang="es-ES"/>
        </a:p>
      </dgm:t>
    </dgm:pt>
    <dgm:pt modelId="{3674F2FA-F0C6-8542-A0BC-D7806BFC3D93}" type="sibTrans" cxnId="{8DDCC57B-1F41-F844-9505-BBA810CC08F6}">
      <dgm:prSet/>
      <dgm:spPr/>
      <dgm:t>
        <a:bodyPr/>
        <a:lstStyle/>
        <a:p>
          <a:endParaRPr lang="es-ES"/>
        </a:p>
      </dgm:t>
    </dgm:pt>
    <dgm:pt modelId="{DD69A7CC-DE7D-3F44-92F7-A5E5F8581876}">
      <dgm:prSet phldrT="[Texto]" custT="1"/>
      <dgm:spPr/>
      <dgm:t>
        <a:bodyPr/>
        <a:lstStyle/>
        <a:p>
          <a:r>
            <a:rPr lang="es-ES" sz="3200" b="1" dirty="0">
              <a:solidFill>
                <a:srgbClr val="000000"/>
              </a:solidFill>
            </a:rPr>
            <a:t>Institucionales</a:t>
          </a:r>
        </a:p>
      </dgm:t>
    </dgm:pt>
    <dgm:pt modelId="{A4B12B53-018F-0445-9177-18F49BEAD7A0}" type="parTrans" cxnId="{84F6335B-75AE-E944-9E4E-64419644D9EE}">
      <dgm:prSet/>
      <dgm:spPr/>
      <dgm:t>
        <a:bodyPr/>
        <a:lstStyle/>
        <a:p>
          <a:endParaRPr lang="es-ES"/>
        </a:p>
      </dgm:t>
    </dgm:pt>
    <dgm:pt modelId="{6966A5B1-353E-2744-89A9-DA016E006621}" type="sibTrans" cxnId="{84F6335B-75AE-E944-9E4E-64419644D9EE}">
      <dgm:prSet/>
      <dgm:spPr/>
      <dgm:t>
        <a:bodyPr/>
        <a:lstStyle/>
        <a:p>
          <a:endParaRPr lang="es-ES"/>
        </a:p>
      </dgm:t>
    </dgm:pt>
    <dgm:pt modelId="{1E4F713A-1ABD-7A47-B61D-DE0E18A29055}">
      <dgm:prSet phldrT="[Texto]" custT="1"/>
      <dgm:spPr/>
      <dgm:t>
        <a:bodyPr/>
        <a:lstStyle/>
        <a:p>
          <a:r>
            <a:rPr lang="es-ES" sz="3000" dirty="0"/>
            <a:t>Doctrina Social de la Iglesia</a:t>
          </a:r>
        </a:p>
      </dgm:t>
    </dgm:pt>
    <dgm:pt modelId="{9E441C55-275F-734B-B189-914DC3270F28}" type="parTrans" cxnId="{CE3F7F68-1B53-2F46-A862-ECAD475FD28E}">
      <dgm:prSet/>
      <dgm:spPr/>
      <dgm:t>
        <a:bodyPr/>
        <a:lstStyle/>
        <a:p>
          <a:endParaRPr lang="es-ES"/>
        </a:p>
      </dgm:t>
    </dgm:pt>
    <dgm:pt modelId="{E500DCC7-D57C-A34F-B1A5-CAD9F67FC482}" type="sibTrans" cxnId="{CE3F7F68-1B53-2F46-A862-ECAD475FD28E}">
      <dgm:prSet/>
      <dgm:spPr/>
      <dgm:t>
        <a:bodyPr/>
        <a:lstStyle/>
        <a:p>
          <a:endParaRPr lang="es-ES"/>
        </a:p>
      </dgm:t>
    </dgm:pt>
    <dgm:pt modelId="{F10715FB-2CE8-144E-91D5-E8B4F50B7B1C}">
      <dgm:prSet phldrT="[Texto]" custT="1"/>
      <dgm:spPr/>
      <dgm:t>
        <a:bodyPr/>
        <a:lstStyle/>
        <a:p>
          <a:r>
            <a:rPr lang="es-ES" sz="3000" dirty="0"/>
            <a:t>Leyes sociales</a:t>
          </a:r>
        </a:p>
        <a:p>
          <a:r>
            <a:rPr lang="es-ES" sz="3000" dirty="0"/>
            <a:t>(Estado)</a:t>
          </a:r>
        </a:p>
      </dgm:t>
    </dgm:pt>
    <dgm:pt modelId="{3CA352A6-713A-E845-8A84-82CE0DA1F0C0}" type="parTrans" cxnId="{2BC9924E-EC51-AF42-92A3-21DE1DBC1C17}">
      <dgm:prSet/>
      <dgm:spPr/>
      <dgm:t>
        <a:bodyPr/>
        <a:lstStyle/>
        <a:p>
          <a:endParaRPr lang="es-ES"/>
        </a:p>
      </dgm:t>
    </dgm:pt>
    <dgm:pt modelId="{1C8A1032-F27B-CD45-9005-BC3F0C04CC8F}" type="sibTrans" cxnId="{2BC9924E-EC51-AF42-92A3-21DE1DBC1C17}">
      <dgm:prSet/>
      <dgm:spPr/>
      <dgm:t>
        <a:bodyPr/>
        <a:lstStyle/>
        <a:p>
          <a:endParaRPr lang="es-ES"/>
        </a:p>
      </dgm:t>
    </dgm:pt>
    <dgm:pt modelId="{7E5A7D82-22A0-7242-B796-2BDE0AD6EB9F}">
      <dgm:prSet custT="1"/>
      <dgm:spPr/>
      <dgm:t>
        <a:bodyPr/>
        <a:lstStyle/>
        <a:p>
          <a:r>
            <a:rPr lang="es-ES" sz="3000" dirty="0"/>
            <a:t>Anarquismo</a:t>
          </a:r>
        </a:p>
      </dgm:t>
    </dgm:pt>
    <dgm:pt modelId="{A35811B0-A9AF-E54B-B833-B0B8E66CBF31}" type="parTrans" cxnId="{5D5FB37E-6665-1441-B848-DB82C20966FD}">
      <dgm:prSet/>
      <dgm:spPr/>
      <dgm:t>
        <a:bodyPr/>
        <a:lstStyle/>
        <a:p>
          <a:endParaRPr lang="es-ES"/>
        </a:p>
      </dgm:t>
    </dgm:pt>
    <dgm:pt modelId="{FCBA3E10-B79C-A541-A581-3EA8F3838376}" type="sibTrans" cxnId="{5D5FB37E-6665-1441-B848-DB82C20966FD}">
      <dgm:prSet/>
      <dgm:spPr/>
      <dgm:t>
        <a:bodyPr/>
        <a:lstStyle/>
        <a:p>
          <a:endParaRPr lang="es-ES"/>
        </a:p>
      </dgm:t>
    </dgm:pt>
    <dgm:pt modelId="{5802B909-C159-1246-B385-3C1EA1321546}" type="pres">
      <dgm:prSet presAssocID="{67C8D89B-793A-9A40-AE0D-9A380CF0B0A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991B12E-708C-6A48-ACC5-2CD72D28D9CF}" type="pres">
      <dgm:prSet presAssocID="{0716A4AE-6F2D-7B4F-B463-65D71DA3A7BC}" presName="root" presStyleCnt="0"/>
      <dgm:spPr/>
    </dgm:pt>
    <dgm:pt modelId="{EC81E079-8A74-A546-8187-D30A1997DBFC}" type="pres">
      <dgm:prSet presAssocID="{0716A4AE-6F2D-7B4F-B463-65D71DA3A7BC}" presName="rootComposite" presStyleCnt="0"/>
      <dgm:spPr/>
    </dgm:pt>
    <dgm:pt modelId="{F6BA51D3-9BAE-1248-A2C7-BA590E314CD9}" type="pres">
      <dgm:prSet presAssocID="{0716A4AE-6F2D-7B4F-B463-65D71DA3A7BC}" presName="rootText" presStyleLbl="node1" presStyleIdx="0" presStyleCnt="2"/>
      <dgm:spPr/>
    </dgm:pt>
    <dgm:pt modelId="{B5F37294-4FFC-4047-B3ED-786F49EB417A}" type="pres">
      <dgm:prSet presAssocID="{0716A4AE-6F2D-7B4F-B463-65D71DA3A7BC}" presName="rootConnector" presStyleLbl="node1" presStyleIdx="0" presStyleCnt="2"/>
      <dgm:spPr/>
    </dgm:pt>
    <dgm:pt modelId="{A2202CF1-D83B-354C-A9A4-FC7F9B08BAE1}" type="pres">
      <dgm:prSet presAssocID="{0716A4AE-6F2D-7B4F-B463-65D71DA3A7BC}" presName="childShape" presStyleCnt="0"/>
      <dgm:spPr/>
    </dgm:pt>
    <dgm:pt modelId="{9801D2CD-D7F6-6D4F-A99E-D5FF33F53186}" type="pres">
      <dgm:prSet presAssocID="{CE3ED5DD-90A6-F74E-B523-E38F54509087}" presName="Name13" presStyleLbl="parChTrans1D2" presStyleIdx="0" presStyleCnt="5"/>
      <dgm:spPr/>
    </dgm:pt>
    <dgm:pt modelId="{68489D94-B348-CB4A-BD45-5134154747BF}" type="pres">
      <dgm:prSet presAssocID="{D4474507-C44C-0942-8513-8E59911CFF51}" presName="childText" presStyleLbl="bgAcc1" presStyleIdx="0" presStyleCnt="5" custScaleX="124033">
        <dgm:presLayoutVars>
          <dgm:bulletEnabled val="1"/>
        </dgm:presLayoutVars>
      </dgm:prSet>
      <dgm:spPr/>
    </dgm:pt>
    <dgm:pt modelId="{4EC56BA5-ACE7-0F43-BAAB-BBD1E2CAA85C}" type="pres">
      <dgm:prSet presAssocID="{91180E88-44A0-FC41-AADC-B36AF3279ACA}" presName="Name13" presStyleLbl="parChTrans1D2" presStyleIdx="1" presStyleCnt="5"/>
      <dgm:spPr/>
    </dgm:pt>
    <dgm:pt modelId="{7DA4CE1B-EDF1-B84B-8750-D47C468AE168}" type="pres">
      <dgm:prSet presAssocID="{22D0DBA3-498F-8646-B0B3-ADDBD18A6C1B}" presName="childText" presStyleLbl="bgAcc1" presStyleIdx="1" presStyleCnt="5" custScaleX="202154">
        <dgm:presLayoutVars>
          <dgm:bulletEnabled val="1"/>
        </dgm:presLayoutVars>
      </dgm:prSet>
      <dgm:spPr/>
    </dgm:pt>
    <dgm:pt modelId="{CDA34686-35CC-724B-A5B2-EDB6F8B1E51A}" type="pres">
      <dgm:prSet presAssocID="{A35811B0-A9AF-E54B-B833-B0B8E66CBF31}" presName="Name13" presStyleLbl="parChTrans1D2" presStyleIdx="2" presStyleCnt="5"/>
      <dgm:spPr/>
    </dgm:pt>
    <dgm:pt modelId="{06C60F47-8CEB-414D-B8B7-A112F8AB83F9}" type="pres">
      <dgm:prSet presAssocID="{7E5A7D82-22A0-7242-B796-2BDE0AD6EB9F}" presName="childText" presStyleLbl="bgAcc1" presStyleIdx="2" presStyleCnt="5" custScaleX="203978" custScaleY="69642">
        <dgm:presLayoutVars>
          <dgm:bulletEnabled val="1"/>
        </dgm:presLayoutVars>
      </dgm:prSet>
      <dgm:spPr/>
    </dgm:pt>
    <dgm:pt modelId="{BD2381D7-4248-7242-82A4-979ACFA3CD53}" type="pres">
      <dgm:prSet presAssocID="{DD69A7CC-DE7D-3F44-92F7-A5E5F8581876}" presName="root" presStyleCnt="0"/>
      <dgm:spPr/>
    </dgm:pt>
    <dgm:pt modelId="{E6435C7C-8902-4C4E-BE2D-54012DA7078B}" type="pres">
      <dgm:prSet presAssocID="{DD69A7CC-DE7D-3F44-92F7-A5E5F8581876}" presName="rootComposite" presStyleCnt="0"/>
      <dgm:spPr/>
    </dgm:pt>
    <dgm:pt modelId="{7C862DF0-CFE7-E747-942B-0F168DD9CF4C}" type="pres">
      <dgm:prSet presAssocID="{DD69A7CC-DE7D-3F44-92F7-A5E5F8581876}" presName="rootText" presStyleLbl="node1" presStyleIdx="1" presStyleCnt="2" custScaleX="142744"/>
      <dgm:spPr/>
    </dgm:pt>
    <dgm:pt modelId="{17498942-C34D-7F45-A79C-1E6AF5A4B63C}" type="pres">
      <dgm:prSet presAssocID="{DD69A7CC-DE7D-3F44-92F7-A5E5F8581876}" presName="rootConnector" presStyleLbl="node1" presStyleIdx="1" presStyleCnt="2"/>
      <dgm:spPr/>
    </dgm:pt>
    <dgm:pt modelId="{3CED60AF-6E6B-9A45-8293-4F85136EF4BA}" type="pres">
      <dgm:prSet presAssocID="{DD69A7CC-DE7D-3F44-92F7-A5E5F8581876}" presName="childShape" presStyleCnt="0"/>
      <dgm:spPr/>
    </dgm:pt>
    <dgm:pt modelId="{CA9B62F5-8473-2247-A9BB-8432FDA39FEF}" type="pres">
      <dgm:prSet presAssocID="{9E441C55-275F-734B-B189-914DC3270F28}" presName="Name13" presStyleLbl="parChTrans1D2" presStyleIdx="3" presStyleCnt="5"/>
      <dgm:spPr/>
    </dgm:pt>
    <dgm:pt modelId="{6D8A17A1-89A9-DD4D-9763-0C82DE568DD9}" type="pres">
      <dgm:prSet presAssocID="{1E4F713A-1ABD-7A47-B61D-DE0E18A29055}" presName="childText" presStyleLbl="bgAcc1" presStyleIdx="3" presStyleCnt="5" custScaleX="210765">
        <dgm:presLayoutVars>
          <dgm:bulletEnabled val="1"/>
        </dgm:presLayoutVars>
      </dgm:prSet>
      <dgm:spPr/>
    </dgm:pt>
    <dgm:pt modelId="{121CD550-7B88-2A42-9744-E0B1B58E7FDB}" type="pres">
      <dgm:prSet presAssocID="{3CA352A6-713A-E845-8A84-82CE0DA1F0C0}" presName="Name13" presStyleLbl="parChTrans1D2" presStyleIdx="4" presStyleCnt="5"/>
      <dgm:spPr/>
    </dgm:pt>
    <dgm:pt modelId="{C2A3B369-30ED-D04F-AF34-1C3C8D558B46}" type="pres">
      <dgm:prSet presAssocID="{F10715FB-2CE8-144E-91D5-E8B4F50B7B1C}" presName="childText" presStyleLbl="bgAcc1" presStyleIdx="4" presStyleCnt="5" custScaleX="198830">
        <dgm:presLayoutVars>
          <dgm:bulletEnabled val="1"/>
        </dgm:presLayoutVars>
      </dgm:prSet>
      <dgm:spPr/>
    </dgm:pt>
  </dgm:ptLst>
  <dgm:cxnLst>
    <dgm:cxn modelId="{2A85B902-41D5-9441-B639-948D9BCBC04E}" type="presOf" srcId="{67C8D89B-793A-9A40-AE0D-9A380CF0B0A4}" destId="{5802B909-C159-1246-B385-3C1EA1321546}" srcOrd="0" destOrd="0" presId="urn:microsoft.com/office/officeart/2005/8/layout/hierarchy3"/>
    <dgm:cxn modelId="{70490644-56C5-7547-A5F3-3FD9CBF28DCA}" type="presOf" srcId="{F10715FB-2CE8-144E-91D5-E8B4F50B7B1C}" destId="{C2A3B369-30ED-D04F-AF34-1C3C8D558B46}" srcOrd="0" destOrd="0" presId="urn:microsoft.com/office/officeart/2005/8/layout/hierarchy3"/>
    <dgm:cxn modelId="{2BC9924E-EC51-AF42-92A3-21DE1DBC1C17}" srcId="{DD69A7CC-DE7D-3F44-92F7-A5E5F8581876}" destId="{F10715FB-2CE8-144E-91D5-E8B4F50B7B1C}" srcOrd="1" destOrd="0" parTransId="{3CA352A6-713A-E845-8A84-82CE0DA1F0C0}" sibTransId="{1C8A1032-F27B-CD45-9005-BC3F0C04CC8F}"/>
    <dgm:cxn modelId="{91F6724F-08BE-0549-AAF5-F582A46F3382}" type="presOf" srcId="{D4474507-C44C-0942-8513-8E59911CFF51}" destId="{68489D94-B348-CB4A-BD45-5134154747BF}" srcOrd="0" destOrd="0" presId="urn:microsoft.com/office/officeart/2005/8/layout/hierarchy3"/>
    <dgm:cxn modelId="{84F6335B-75AE-E944-9E4E-64419644D9EE}" srcId="{67C8D89B-793A-9A40-AE0D-9A380CF0B0A4}" destId="{DD69A7CC-DE7D-3F44-92F7-A5E5F8581876}" srcOrd="1" destOrd="0" parTransId="{A4B12B53-018F-0445-9177-18F49BEAD7A0}" sibTransId="{6966A5B1-353E-2744-89A9-DA016E006621}"/>
    <dgm:cxn modelId="{CE3F7F68-1B53-2F46-A862-ECAD475FD28E}" srcId="{DD69A7CC-DE7D-3F44-92F7-A5E5F8581876}" destId="{1E4F713A-1ABD-7A47-B61D-DE0E18A29055}" srcOrd="0" destOrd="0" parTransId="{9E441C55-275F-734B-B189-914DC3270F28}" sibTransId="{E500DCC7-D57C-A34F-B1A5-CAD9F67FC482}"/>
    <dgm:cxn modelId="{8DDCC57B-1F41-F844-9505-BBA810CC08F6}" srcId="{0716A4AE-6F2D-7B4F-B463-65D71DA3A7BC}" destId="{22D0DBA3-498F-8646-B0B3-ADDBD18A6C1B}" srcOrd="1" destOrd="0" parTransId="{91180E88-44A0-FC41-AADC-B36AF3279ACA}" sibTransId="{3674F2FA-F0C6-8542-A0BC-D7806BFC3D93}"/>
    <dgm:cxn modelId="{5D5FB37E-6665-1441-B848-DB82C20966FD}" srcId="{0716A4AE-6F2D-7B4F-B463-65D71DA3A7BC}" destId="{7E5A7D82-22A0-7242-B796-2BDE0AD6EB9F}" srcOrd="2" destOrd="0" parTransId="{A35811B0-A9AF-E54B-B833-B0B8E66CBF31}" sibTransId="{FCBA3E10-B79C-A541-A581-3EA8F3838376}"/>
    <dgm:cxn modelId="{B483C77F-B55A-BE43-B1F9-770C81DD08D7}" type="presOf" srcId="{CE3ED5DD-90A6-F74E-B523-E38F54509087}" destId="{9801D2CD-D7F6-6D4F-A99E-D5FF33F53186}" srcOrd="0" destOrd="0" presId="urn:microsoft.com/office/officeart/2005/8/layout/hierarchy3"/>
    <dgm:cxn modelId="{D3B33684-4C8B-9C46-B92B-CB266F2997A1}" type="presOf" srcId="{22D0DBA3-498F-8646-B0B3-ADDBD18A6C1B}" destId="{7DA4CE1B-EDF1-B84B-8750-D47C468AE168}" srcOrd="0" destOrd="0" presId="urn:microsoft.com/office/officeart/2005/8/layout/hierarchy3"/>
    <dgm:cxn modelId="{43207BA0-CF80-C744-99DF-9F324B8DC6FB}" type="presOf" srcId="{9E441C55-275F-734B-B189-914DC3270F28}" destId="{CA9B62F5-8473-2247-A9BB-8432FDA39FEF}" srcOrd="0" destOrd="0" presId="urn:microsoft.com/office/officeart/2005/8/layout/hierarchy3"/>
    <dgm:cxn modelId="{9F21FCB8-AAEC-B849-A634-BD330734E25B}" type="presOf" srcId="{A35811B0-A9AF-E54B-B833-B0B8E66CBF31}" destId="{CDA34686-35CC-724B-A5B2-EDB6F8B1E51A}" srcOrd="0" destOrd="0" presId="urn:microsoft.com/office/officeart/2005/8/layout/hierarchy3"/>
    <dgm:cxn modelId="{55871DBC-3729-0B42-92A6-D4BAAB6729E8}" type="presOf" srcId="{7E5A7D82-22A0-7242-B796-2BDE0AD6EB9F}" destId="{06C60F47-8CEB-414D-B8B7-A112F8AB83F9}" srcOrd="0" destOrd="0" presId="urn:microsoft.com/office/officeart/2005/8/layout/hierarchy3"/>
    <dgm:cxn modelId="{FCDEEBBF-F8F1-D54F-96EF-50D0AE6B11DE}" srcId="{0716A4AE-6F2D-7B4F-B463-65D71DA3A7BC}" destId="{D4474507-C44C-0942-8513-8E59911CFF51}" srcOrd="0" destOrd="0" parTransId="{CE3ED5DD-90A6-F74E-B523-E38F54509087}" sibTransId="{DC11E924-419F-D54D-AC4A-BFD7731E1DD6}"/>
    <dgm:cxn modelId="{622F0AC9-C73C-6147-A339-8FEE89BD4D80}" type="presOf" srcId="{0716A4AE-6F2D-7B4F-B463-65D71DA3A7BC}" destId="{B5F37294-4FFC-4047-B3ED-786F49EB417A}" srcOrd="1" destOrd="0" presId="urn:microsoft.com/office/officeart/2005/8/layout/hierarchy3"/>
    <dgm:cxn modelId="{0C8BB9CB-FF53-6A47-8144-2841476790CB}" type="presOf" srcId="{DD69A7CC-DE7D-3F44-92F7-A5E5F8581876}" destId="{7C862DF0-CFE7-E747-942B-0F168DD9CF4C}" srcOrd="0" destOrd="0" presId="urn:microsoft.com/office/officeart/2005/8/layout/hierarchy3"/>
    <dgm:cxn modelId="{E2AF35CC-9680-1E43-8432-90FF32C123C7}" srcId="{67C8D89B-793A-9A40-AE0D-9A380CF0B0A4}" destId="{0716A4AE-6F2D-7B4F-B463-65D71DA3A7BC}" srcOrd="0" destOrd="0" parTransId="{73769423-0963-7E46-A40C-8D507A221BA8}" sibTransId="{8AC07532-2F3C-C243-BA2F-278669D8D5C4}"/>
    <dgm:cxn modelId="{D69140D4-16B8-294B-87C9-EE641621DAE9}" type="presOf" srcId="{3CA352A6-713A-E845-8A84-82CE0DA1F0C0}" destId="{121CD550-7B88-2A42-9744-E0B1B58E7FDB}" srcOrd="0" destOrd="0" presId="urn:microsoft.com/office/officeart/2005/8/layout/hierarchy3"/>
    <dgm:cxn modelId="{CA3761D7-4E0D-2247-B4B6-EA834F7BA35F}" type="presOf" srcId="{DD69A7CC-DE7D-3F44-92F7-A5E5F8581876}" destId="{17498942-C34D-7F45-A79C-1E6AF5A4B63C}" srcOrd="1" destOrd="0" presId="urn:microsoft.com/office/officeart/2005/8/layout/hierarchy3"/>
    <dgm:cxn modelId="{5AAB25DF-B3E5-3C42-B612-95E10983B1DC}" type="presOf" srcId="{91180E88-44A0-FC41-AADC-B36AF3279ACA}" destId="{4EC56BA5-ACE7-0F43-BAAB-BBD1E2CAA85C}" srcOrd="0" destOrd="0" presId="urn:microsoft.com/office/officeart/2005/8/layout/hierarchy3"/>
    <dgm:cxn modelId="{CC6DD8EC-15F8-7949-BBE8-EA3634D8DC1A}" type="presOf" srcId="{1E4F713A-1ABD-7A47-B61D-DE0E18A29055}" destId="{6D8A17A1-89A9-DD4D-9763-0C82DE568DD9}" srcOrd="0" destOrd="0" presId="urn:microsoft.com/office/officeart/2005/8/layout/hierarchy3"/>
    <dgm:cxn modelId="{831036F0-7EEF-9549-BADF-623CEE70F6F0}" type="presOf" srcId="{0716A4AE-6F2D-7B4F-B463-65D71DA3A7BC}" destId="{F6BA51D3-9BAE-1248-A2C7-BA590E314CD9}" srcOrd="0" destOrd="0" presId="urn:microsoft.com/office/officeart/2005/8/layout/hierarchy3"/>
    <dgm:cxn modelId="{DB916B50-427F-B54A-BD39-72D85B045EAB}" type="presParOf" srcId="{5802B909-C159-1246-B385-3C1EA1321546}" destId="{9991B12E-708C-6A48-ACC5-2CD72D28D9CF}" srcOrd="0" destOrd="0" presId="urn:microsoft.com/office/officeart/2005/8/layout/hierarchy3"/>
    <dgm:cxn modelId="{94196F2B-C4D5-C544-84DF-34365F59CBF6}" type="presParOf" srcId="{9991B12E-708C-6A48-ACC5-2CD72D28D9CF}" destId="{EC81E079-8A74-A546-8187-D30A1997DBFC}" srcOrd="0" destOrd="0" presId="urn:microsoft.com/office/officeart/2005/8/layout/hierarchy3"/>
    <dgm:cxn modelId="{C51F9965-B467-0E4E-AECF-3507396BFD5E}" type="presParOf" srcId="{EC81E079-8A74-A546-8187-D30A1997DBFC}" destId="{F6BA51D3-9BAE-1248-A2C7-BA590E314CD9}" srcOrd="0" destOrd="0" presId="urn:microsoft.com/office/officeart/2005/8/layout/hierarchy3"/>
    <dgm:cxn modelId="{5BBEB285-518B-0543-AEDF-25C316B48E7C}" type="presParOf" srcId="{EC81E079-8A74-A546-8187-D30A1997DBFC}" destId="{B5F37294-4FFC-4047-B3ED-786F49EB417A}" srcOrd="1" destOrd="0" presId="urn:microsoft.com/office/officeart/2005/8/layout/hierarchy3"/>
    <dgm:cxn modelId="{7931DB62-6E8E-C84E-BE4F-51D69C10464A}" type="presParOf" srcId="{9991B12E-708C-6A48-ACC5-2CD72D28D9CF}" destId="{A2202CF1-D83B-354C-A9A4-FC7F9B08BAE1}" srcOrd="1" destOrd="0" presId="urn:microsoft.com/office/officeart/2005/8/layout/hierarchy3"/>
    <dgm:cxn modelId="{1DC85EE8-7A42-EB49-BF3F-44CC140A791E}" type="presParOf" srcId="{A2202CF1-D83B-354C-A9A4-FC7F9B08BAE1}" destId="{9801D2CD-D7F6-6D4F-A99E-D5FF33F53186}" srcOrd="0" destOrd="0" presId="urn:microsoft.com/office/officeart/2005/8/layout/hierarchy3"/>
    <dgm:cxn modelId="{0DC4564E-37FD-E044-B905-D2E207DAFB7E}" type="presParOf" srcId="{A2202CF1-D83B-354C-A9A4-FC7F9B08BAE1}" destId="{68489D94-B348-CB4A-BD45-5134154747BF}" srcOrd="1" destOrd="0" presId="urn:microsoft.com/office/officeart/2005/8/layout/hierarchy3"/>
    <dgm:cxn modelId="{B64B4521-3B63-B14B-B388-23C65D3BA46A}" type="presParOf" srcId="{A2202CF1-D83B-354C-A9A4-FC7F9B08BAE1}" destId="{4EC56BA5-ACE7-0F43-BAAB-BBD1E2CAA85C}" srcOrd="2" destOrd="0" presId="urn:microsoft.com/office/officeart/2005/8/layout/hierarchy3"/>
    <dgm:cxn modelId="{C8D86547-0767-0242-B4FB-E45F242090C3}" type="presParOf" srcId="{A2202CF1-D83B-354C-A9A4-FC7F9B08BAE1}" destId="{7DA4CE1B-EDF1-B84B-8750-D47C468AE168}" srcOrd="3" destOrd="0" presId="urn:microsoft.com/office/officeart/2005/8/layout/hierarchy3"/>
    <dgm:cxn modelId="{48878447-24DB-894E-92E8-7154855610BB}" type="presParOf" srcId="{A2202CF1-D83B-354C-A9A4-FC7F9B08BAE1}" destId="{CDA34686-35CC-724B-A5B2-EDB6F8B1E51A}" srcOrd="4" destOrd="0" presId="urn:microsoft.com/office/officeart/2005/8/layout/hierarchy3"/>
    <dgm:cxn modelId="{76D15713-2397-7741-8E03-D7BA581BF40A}" type="presParOf" srcId="{A2202CF1-D83B-354C-A9A4-FC7F9B08BAE1}" destId="{06C60F47-8CEB-414D-B8B7-A112F8AB83F9}" srcOrd="5" destOrd="0" presId="urn:microsoft.com/office/officeart/2005/8/layout/hierarchy3"/>
    <dgm:cxn modelId="{7540A27F-E1DB-2C48-B691-115632D31FE4}" type="presParOf" srcId="{5802B909-C159-1246-B385-3C1EA1321546}" destId="{BD2381D7-4248-7242-82A4-979ACFA3CD53}" srcOrd="1" destOrd="0" presId="urn:microsoft.com/office/officeart/2005/8/layout/hierarchy3"/>
    <dgm:cxn modelId="{47FD6817-0B7F-D745-8057-AF75FC0ABA26}" type="presParOf" srcId="{BD2381D7-4248-7242-82A4-979ACFA3CD53}" destId="{E6435C7C-8902-4C4E-BE2D-54012DA7078B}" srcOrd="0" destOrd="0" presId="urn:microsoft.com/office/officeart/2005/8/layout/hierarchy3"/>
    <dgm:cxn modelId="{AEC4F42B-BD5A-AC4A-9DCB-A137BAE7D2F0}" type="presParOf" srcId="{E6435C7C-8902-4C4E-BE2D-54012DA7078B}" destId="{7C862DF0-CFE7-E747-942B-0F168DD9CF4C}" srcOrd="0" destOrd="0" presId="urn:microsoft.com/office/officeart/2005/8/layout/hierarchy3"/>
    <dgm:cxn modelId="{E7FF90E5-1898-B54C-9F9F-AA76EAC44FE0}" type="presParOf" srcId="{E6435C7C-8902-4C4E-BE2D-54012DA7078B}" destId="{17498942-C34D-7F45-A79C-1E6AF5A4B63C}" srcOrd="1" destOrd="0" presId="urn:microsoft.com/office/officeart/2005/8/layout/hierarchy3"/>
    <dgm:cxn modelId="{75C3BC0E-9701-0F42-942A-4355C4B438C6}" type="presParOf" srcId="{BD2381D7-4248-7242-82A4-979ACFA3CD53}" destId="{3CED60AF-6E6B-9A45-8293-4F85136EF4BA}" srcOrd="1" destOrd="0" presId="urn:microsoft.com/office/officeart/2005/8/layout/hierarchy3"/>
    <dgm:cxn modelId="{414E6A84-4BE1-D34B-89E7-635A76D12E45}" type="presParOf" srcId="{3CED60AF-6E6B-9A45-8293-4F85136EF4BA}" destId="{CA9B62F5-8473-2247-A9BB-8432FDA39FEF}" srcOrd="0" destOrd="0" presId="urn:microsoft.com/office/officeart/2005/8/layout/hierarchy3"/>
    <dgm:cxn modelId="{48B7462F-355A-F844-B839-B479F1CEF781}" type="presParOf" srcId="{3CED60AF-6E6B-9A45-8293-4F85136EF4BA}" destId="{6D8A17A1-89A9-DD4D-9763-0C82DE568DD9}" srcOrd="1" destOrd="0" presId="urn:microsoft.com/office/officeart/2005/8/layout/hierarchy3"/>
    <dgm:cxn modelId="{8EBC0FD7-729C-4E44-A924-D3FF8911D8E3}" type="presParOf" srcId="{3CED60AF-6E6B-9A45-8293-4F85136EF4BA}" destId="{121CD550-7B88-2A42-9744-E0B1B58E7FDB}" srcOrd="2" destOrd="0" presId="urn:microsoft.com/office/officeart/2005/8/layout/hierarchy3"/>
    <dgm:cxn modelId="{42BAF221-B72E-3241-8301-6D691ACD3465}" type="presParOf" srcId="{3CED60AF-6E6B-9A45-8293-4F85136EF4BA}" destId="{C2A3B369-30ED-D04F-AF34-1C3C8D558B46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94595-F189-684E-8B3F-11A5591BEB6E}">
      <dsp:nvSpPr>
        <dsp:cNvPr id="0" name=""/>
        <dsp:cNvSpPr/>
      </dsp:nvSpPr>
      <dsp:spPr>
        <a:xfrm>
          <a:off x="35757" y="531"/>
          <a:ext cx="3132198" cy="17401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400" kern="1200" dirty="0"/>
            <a:t>Aristocracia rural</a:t>
          </a:r>
        </a:p>
      </dsp:txBody>
      <dsp:txXfrm>
        <a:off x="86723" y="51497"/>
        <a:ext cx="3030266" cy="1638178"/>
      </dsp:txXfrm>
    </dsp:sp>
    <dsp:sp modelId="{A39B44EA-87D4-4749-B60C-4B640070FB50}">
      <dsp:nvSpPr>
        <dsp:cNvPr id="0" name=""/>
        <dsp:cNvSpPr/>
      </dsp:nvSpPr>
      <dsp:spPr>
        <a:xfrm rot="5400000">
          <a:off x="1275585" y="1784144"/>
          <a:ext cx="652541" cy="7830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3200" kern="1200"/>
        </a:p>
      </dsp:txBody>
      <dsp:txXfrm rot="-5400000">
        <a:off x="1366941" y="1849398"/>
        <a:ext cx="469829" cy="456779"/>
      </dsp:txXfrm>
    </dsp:sp>
    <dsp:sp modelId="{4AEDFA07-8A7E-834F-A96B-27941EB00607}">
      <dsp:nvSpPr>
        <dsp:cNvPr id="0" name=""/>
        <dsp:cNvSpPr/>
      </dsp:nvSpPr>
      <dsp:spPr>
        <a:xfrm>
          <a:off x="35757" y="2610696"/>
          <a:ext cx="3132198" cy="17401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4400" kern="1200" dirty="0"/>
            <a:t>Propietario granjero</a:t>
          </a:r>
        </a:p>
      </dsp:txBody>
      <dsp:txXfrm>
        <a:off x="86723" y="2661662"/>
        <a:ext cx="3030266" cy="16381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294595-F189-684E-8B3F-11A5591BEB6E}">
      <dsp:nvSpPr>
        <dsp:cNvPr id="0" name=""/>
        <dsp:cNvSpPr/>
      </dsp:nvSpPr>
      <dsp:spPr>
        <a:xfrm>
          <a:off x="9258" y="0"/>
          <a:ext cx="3132198" cy="17401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900" kern="1200" dirty="0"/>
            <a:t>Campesinado servil</a:t>
          </a:r>
        </a:p>
      </dsp:txBody>
      <dsp:txXfrm>
        <a:off x="60224" y="50966"/>
        <a:ext cx="3030266" cy="1638178"/>
      </dsp:txXfrm>
    </dsp:sp>
    <dsp:sp modelId="{A39B44EA-87D4-4749-B60C-4B640070FB50}">
      <dsp:nvSpPr>
        <dsp:cNvPr id="0" name=""/>
        <dsp:cNvSpPr/>
      </dsp:nvSpPr>
      <dsp:spPr>
        <a:xfrm rot="5365108">
          <a:off x="1262120" y="1783878"/>
          <a:ext cx="652973" cy="7830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3100" kern="1200"/>
        </a:p>
      </dsp:txBody>
      <dsp:txXfrm rot="-5400000">
        <a:off x="1352698" y="1848921"/>
        <a:ext cx="469829" cy="457081"/>
      </dsp:txXfrm>
    </dsp:sp>
    <dsp:sp modelId="{4AEDFA07-8A7E-834F-A96B-27941EB00607}">
      <dsp:nvSpPr>
        <dsp:cNvPr id="0" name=""/>
        <dsp:cNvSpPr/>
      </dsp:nvSpPr>
      <dsp:spPr>
        <a:xfrm>
          <a:off x="35757" y="2610696"/>
          <a:ext cx="3132198" cy="17401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900" kern="1200" dirty="0"/>
            <a:t>Peón agrícola</a:t>
          </a:r>
        </a:p>
      </dsp:txBody>
      <dsp:txXfrm>
        <a:off x="86723" y="2661662"/>
        <a:ext cx="3030266" cy="16381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5FB2B4-6148-714E-88E2-448B55F3DFDC}">
      <dsp:nvSpPr>
        <dsp:cNvPr id="0" name=""/>
        <dsp:cNvSpPr/>
      </dsp:nvSpPr>
      <dsp:spPr>
        <a:xfrm>
          <a:off x="1740504" y="0"/>
          <a:ext cx="1740504" cy="1805762"/>
        </a:xfrm>
        <a:prstGeom prst="trapezoid">
          <a:avLst>
            <a:gd name="adj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500" kern="1200" dirty="0"/>
            <a:t>Clase alta</a:t>
          </a:r>
        </a:p>
      </dsp:txBody>
      <dsp:txXfrm>
        <a:off x="1740504" y="0"/>
        <a:ext cx="1740504" cy="1805762"/>
      </dsp:txXfrm>
    </dsp:sp>
    <dsp:sp modelId="{B6825A5B-9775-0649-ADC5-8A01EDA8E4DE}">
      <dsp:nvSpPr>
        <dsp:cNvPr id="0" name=""/>
        <dsp:cNvSpPr/>
      </dsp:nvSpPr>
      <dsp:spPr>
        <a:xfrm>
          <a:off x="870252" y="1805762"/>
          <a:ext cx="3481009" cy="1805762"/>
        </a:xfrm>
        <a:prstGeom prst="trapezoid">
          <a:avLst>
            <a:gd name="adj" fmla="val 48193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kern="1200" dirty="0"/>
            <a:t>Clase media</a:t>
          </a:r>
        </a:p>
      </dsp:txBody>
      <dsp:txXfrm>
        <a:off x="1479428" y="1805762"/>
        <a:ext cx="2262656" cy="1805762"/>
      </dsp:txXfrm>
    </dsp:sp>
    <dsp:sp modelId="{56D90D00-5136-C843-B191-DF12945A12EE}">
      <dsp:nvSpPr>
        <dsp:cNvPr id="0" name=""/>
        <dsp:cNvSpPr/>
      </dsp:nvSpPr>
      <dsp:spPr>
        <a:xfrm>
          <a:off x="0" y="3611525"/>
          <a:ext cx="5221514" cy="1805762"/>
        </a:xfrm>
        <a:prstGeom prst="trapezoid">
          <a:avLst>
            <a:gd name="adj" fmla="val 48193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kern="1200" dirty="0"/>
            <a:t>Clase trabajadora</a:t>
          </a:r>
        </a:p>
      </dsp:txBody>
      <dsp:txXfrm>
        <a:off x="913764" y="3611525"/>
        <a:ext cx="3393984" cy="18057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BA51D3-9BAE-1248-A2C7-BA590E314CD9}">
      <dsp:nvSpPr>
        <dsp:cNvPr id="0" name=""/>
        <dsp:cNvSpPr/>
      </dsp:nvSpPr>
      <dsp:spPr>
        <a:xfrm>
          <a:off x="984267" y="10"/>
          <a:ext cx="2277181" cy="11385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b="1" kern="1200" dirty="0">
              <a:solidFill>
                <a:schemeClr val="tx1"/>
              </a:solidFill>
            </a:rPr>
            <a:t>Ideológicas</a:t>
          </a:r>
        </a:p>
      </dsp:txBody>
      <dsp:txXfrm>
        <a:off x="1017615" y="33358"/>
        <a:ext cx="2210485" cy="1071894"/>
      </dsp:txXfrm>
    </dsp:sp>
    <dsp:sp modelId="{9801D2CD-D7F6-6D4F-A99E-D5FF33F53186}">
      <dsp:nvSpPr>
        <dsp:cNvPr id="0" name=""/>
        <dsp:cNvSpPr/>
      </dsp:nvSpPr>
      <dsp:spPr>
        <a:xfrm>
          <a:off x="1211985" y="1138601"/>
          <a:ext cx="227718" cy="853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3943"/>
              </a:lnTo>
              <a:lnTo>
                <a:pt x="227718" y="853943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489D94-B348-CB4A-BD45-5134154747BF}">
      <dsp:nvSpPr>
        <dsp:cNvPr id="0" name=""/>
        <dsp:cNvSpPr/>
      </dsp:nvSpPr>
      <dsp:spPr>
        <a:xfrm>
          <a:off x="1439703" y="1423248"/>
          <a:ext cx="2259565" cy="11385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/>
            <a:t>Socialismo utópico</a:t>
          </a:r>
        </a:p>
      </dsp:txBody>
      <dsp:txXfrm>
        <a:off x="1473051" y="1456596"/>
        <a:ext cx="2192869" cy="1071894"/>
      </dsp:txXfrm>
    </dsp:sp>
    <dsp:sp modelId="{4EC56BA5-ACE7-0F43-BAAB-BBD1E2CAA85C}">
      <dsp:nvSpPr>
        <dsp:cNvPr id="0" name=""/>
        <dsp:cNvSpPr/>
      </dsp:nvSpPr>
      <dsp:spPr>
        <a:xfrm>
          <a:off x="1211985" y="1138601"/>
          <a:ext cx="227718" cy="227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77181"/>
              </a:lnTo>
              <a:lnTo>
                <a:pt x="227718" y="2277181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A4CE1B-EDF1-B84B-8750-D47C468AE168}">
      <dsp:nvSpPr>
        <dsp:cNvPr id="0" name=""/>
        <dsp:cNvSpPr/>
      </dsp:nvSpPr>
      <dsp:spPr>
        <a:xfrm>
          <a:off x="1439703" y="2846487"/>
          <a:ext cx="3682731" cy="11385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/>
            <a:t>Socialismo científico o marxismo</a:t>
          </a:r>
        </a:p>
      </dsp:txBody>
      <dsp:txXfrm>
        <a:off x="1473051" y="2879835"/>
        <a:ext cx="3616035" cy="1071894"/>
      </dsp:txXfrm>
    </dsp:sp>
    <dsp:sp modelId="{CDA34686-35CC-724B-A5B2-EDB6F8B1E51A}">
      <dsp:nvSpPr>
        <dsp:cNvPr id="0" name=""/>
        <dsp:cNvSpPr/>
      </dsp:nvSpPr>
      <dsp:spPr>
        <a:xfrm>
          <a:off x="1211985" y="1138601"/>
          <a:ext cx="227718" cy="35275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27593"/>
              </a:lnTo>
              <a:lnTo>
                <a:pt x="227718" y="3527593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C60F47-8CEB-414D-B8B7-A112F8AB83F9}">
      <dsp:nvSpPr>
        <dsp:cNvPr id="0" name=""/>
        <dsp:cNvSpPr/>
      </dsp:nvSpPr>
      <dsp:spPr>
        <a:xfrm>
          <a:off x="1439703" y="4269726"/>
          <a:ext cx="3715960" cy="7929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/>
            <a:t>Anarquismo</a:t>
          </a:r>
        </a:p>
      </dsp:txBody>
      <dsp:txXfrm>
        <a:off x="1462927" y="4292950"/>
        <a:ext cx="3669512" cy="746489"/>
      </dsp:txXfrm>
    </dsp:sp>
    <dsp:sp modelId="{7C862DF0-CFE7-E747-942B-0F168DD9CF4C}">
      <dsp:nvSpPr>
        <dsp:cNvPr id="0" name=""/>
        <dsp:cNvSpPr/>
      </dsp:nvSpPr>
      <dsp:spPr>
        <a:xfrm>
          <a:off x="5041622" y="10"/>
          <a:ext cx="3250540" cy="11385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200" b="1" kern="1200" dirty="0">
              <a:solidFill>
                <a:srgbClr val="000000"/>
              </a:solidFill>
            </a:rPr>
            <a:t>Institucionales</a:t>
          </a:r>
        </a:p>
      </dsp:txBody>
      <dsp:txXfrm>
        <a:off x="5074970" y="33358"/>
        <a:ext cx="3183844" cy="1071894"/>
      </dsp:txXfrm>
    </dsp:sp>
    <dsp:sp modelId="{CA9B62F5-8473-2247-A9BB-8432FDA39FEF}">
      <dsp:nvSpPr>
        <dsp:cNvPr id="0" name=""/>
        <dsp:cNvSpPr/>
      </dsp:nvSpPr>
      <dsp:spPr>
        <a:xfrm>
          <a:off x="5366676" y="1138601"/>
          <a:ext cx="325054" cy="853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3943"/>
              </a:lnTo>
              <a:lnTo>
                <a:pt x="325054" y="853943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8A17A1-89A9-DD4D-9763-0C82DE568DD9}">
      <dsp:nvSpPr>
        <dsp:cNvPr id="0" name=""/>
        <dsp:cNvSpPr/>
      </dsp:nvSpPr>
      <dsp:spPr>
        <a:xfrm>
          <a:off x="5691730" y="1423248"/>
          <a:ext cx="3839602" cy="11385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/>
            <a:t>Doctrina Social de la Iglesia</a:t>
          </a:r>
        </a:p>
      </dsp:txBody>
      <dsp:txXfrm>
        <a:off x="5725078" y="1456596"/>
        <a:ext cx="3772906" cy="1071894"/>
      </dsp:txXfrm>
    </dsp:sp>
    <dsp:sp modelId="{121CD550-7B88-2A42-9744-E0B1B58E7FDB}">
      <dsp:nvSpPr>
        <dsp:cNvPr id="0" name=""/>
        <dsp:cNvSpPr/>
      </dsp:nvSpPr>
      <dsp:spPr>
        <a:xfrm>
          <a:off x="5366676" y="1138601"/>
          <a:ext cx="325054" cy="227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77181"/>
              </a:lnTo>
              <a:lnTo>
                <a:pt x="325054" y="2277181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A3B369-30ED-D04F-AF34-1C3C8D558B46}">
      <dsp:nvSpPr>
        <dsp:cNvPr id="0" name=""/>
        <dsp:cNvSpPr/>
      </dsp:nvSpPr>
      <dsp:spPr>
        <a:xfrm>
          <a:off x="5691730" y="2846487"/>
          <a:ext cx="3622176" cy="11385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/>
            <a:t>Leyes sociales</a:t>
          </a:r>
        </a:p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000" kern="1200" dirty="0"/>
            <a:t>(Estado)</a:t>
          </a:r>
        </a:p>
      </dsp:txBody>
      <dsp:txXfrm>
        <a:off x="5725078" y="2879835"/>
        <a:ext cx="3555480" cy="10718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4B513F-E0CC-0F4F-ABBD-9F70E3D420E5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08C5F-E14E-114C-8121-7D2A5433D3E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0231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Ver recuadro simultaneidad página 33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208C5F-E14E-114C-8121-7D2A5433D3E5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13536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/>
              <a:t>Leer introducción a la burguesía libro pág. 34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208C5F-E14E-114C-8121-7D2A5433D3E5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5794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leer testimonios</a:t>
            </a:r>
            <a:r>
              <a:rPr lang="es-ES" baseline="0" dirty="0"/>
              <a:t> pág. 197 libro.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8BEF58-3445-6A4A-804D-9DE8EA5DF0F2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3659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Ver anuncios pág. </a:t>
            </a:r>
            <a:r>
              <a:rPr lang="es-ES"/>
              <a:t>204 y 205.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8BEF58-3445-6A4A-804D-9DE8EA5DF0F2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3357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4647E5-9ABF-3446-AB4A-2BD691C24B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BEBF9B9-D00E-6B4C-9F2D-A089CAA524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7CB8D34-AF12-6546-95CA-BA49710AE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190861-4976-3141-9F3E-E2CB6AD35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33C91F-1ACD-5F4C-A658-8F0FB480C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4850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B693D5-920C-7847-B0FA-ECAFEE2BD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1BF5367-A29C-804A-A48B-E45FDE7D88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D421F3-2487-C64A-9440-394465276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398673-C735-A142-8AA0-F30462696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B1BB33-90CF-0449-8098-182CDA0E4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4429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26FA0E-CE5C-994C-9DFF-E51A26F6A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CEE20C4-7FC8-B34A-8E7F-FC5DA07BF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49A2C63-B58E-7545-92EC-B0B5A1A91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CF2B1A-9D9C-2849-AB4A-E0DD1C0A2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58D084F-0152-2D48-A643-8CA979B81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6621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263C90-328A-EC46-A5CB-4BDD82A6E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276D3D3-C440-FE4E-AA9C-CA64430671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FE0E685-6EEA-D844-9B05-25EB5BE31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3782B9A-81D7-B642-837F-B9ADD51BC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24593CF-7B10-2548-9A0D-108311A77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41121BD-4D47-6145-9840-0980D32BB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7935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820055-C1B9-DF4C-A649-670BB5461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1EB98D-FD14-6C43-9BA4-141BDF81BF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31F609-DD1F-6648-80C7-E607A9B2E0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FADCEDE-4AAD-7949-9357-94FA3CA69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3F9B310-D605-B84B-B79E-6C4A04E609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C820C21-51B8-F04F-8575-6A9139A7D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91E9752-6C32-7E48-A457-B9689F1DF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1ED775C-EC2E-144A-AE6A-7F6E4DDCC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30340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17A386-B6D0-534B-848B-8A191474B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0EA5C40-4806-8D40-8C17-E3C031CF3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5D01BED-E1CB-0B4B-ACA5-0DCA5E61F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3BF37A-021E-B241-8F5D-522FDAE6E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8783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FCC327B-BB18-E341-B5EA-BBC21A0BD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C13C3E6-6698-7A43-A14E-2902B41A0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9E6D054-9619-7C45-AF5A-53FED5E4D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74261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A0C33D-263D-DB49-9E09-98FE27C58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6D189A-9FED-5747-BA2C-13C09BA47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1FA02A1-A888-A34F-989A-BBF391ABE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33E8C55-58DE-0844-8714-D07FDE7C1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1E2557-E854-FD48-BFF7-7F7D1E38A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CE645A-167D-BE42-8AB9-27CFF76B4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6981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867892-3885-9B4B-8EA8-27A6B468A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EE1FBBE-6F75-B340-9ED3-159004FE1E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D4CA34-861A-6F4A-A6A9-0F9A5F6562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DCD33F5-761A-C149-8837-AE5F5B4F2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9CE8C99-68A1-7444-8657-7A87E2BAB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599A7ED-22EE-F64F-BDB4-71921498B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6653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20FF0B-CFCB-C645-B67C-D14847742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2ED629-2682-1A44-9A29-AA07FD82AF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8969D8-3A8B-C14E-8921-9C6BB6764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8F8F66-D73C-E14D-828A-28BE6C9ED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E2513CF-80ED-2842-AFD9-4E101A6AA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5925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67C8701-B840-3843-A39C-2AE12283BB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DA5CD30-B518-2F43-9B0F-F68EFBAB0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FF3BC0-A3DF-A449-902F-E1D2EF014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8EEEB7-4A20-D040-A255-FBB0C23E8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4DFA22-FE26-2949-9851-9276EB5D4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7161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3075BA-7E02-5649-A649-D1E77E221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CB254D8-5770-D74A-A0FE-9FFBFD4E4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C82BC0-E688-E342-A5A7-94CEE2B572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DB362-1ADF-8F49-B8C3-788AF25B43BC}" type="datetimeFigureOut">
              <a:rPr lang="es-CL" smtClean="0"/>
              <a:t>26-03-19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851E715-5EB8-9949-97CF-023B44E690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732ADD-7183-3944-A52F-E46D57F676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EE8B8-8D12-4B43-9706-6AD39B5C8B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1116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2C779E7-EA9E-6344-A89D-7B33A866C84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5000"/>
          </a:blip>
          <a:stretch>
            <a:fillRect/>
          </a:stretch>
        </p:blipFill>
        <p:spPr>
          <a:xfrm>
            <a:off x="0" y="0"/>
            <a:ext cx="12311270" cy="6848061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07CC78E-C071-2644-A9BC-F3C4E7C8BF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3635" y="3176450"/>
            <a:ext cx="9144000" cy="2387600"/>
          </a:xfrm>
        </p:spPr>
        <p:txBody>
          <a:bodyPr/>
          <a:lstStyle/>
          <a:p>
            <a:r>
              <a:rPr lang="es-CL" b="1" dirty="0"/>
              <a:t>Cambios y continuidades sociales, siglo XIX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C7144E2-0E83-1F4E-9522-64F098A08455}"/>
              </a:ext>
            </a:extLst>
          </p:cNvPr>
          <p:cNvSpPr txBox="1"/>
          <p:nvPr/>
        </p:nvSpPr>
        <p:spPr>
          <a:xfrm>
            <a:off x="492369" y="462224"/>
            <a:ext cx="5697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Colegio SSCC – Providencia</a:t>
            </a:r>
          </a:p>
          <a:p>
            <a:r>
              <a:rPr lang="es-CL" sz="1200" dirty="0"/>
              <a:t>Sector: Historia, Geografía y Cs. Sociales</a:t>
            </a:r>
          </a:p>
          <a:p>
            <a:r>
              <a:rPr lang="es-CL" sz="1200" dirty="0"/>
              <a:t>Nivel: Iº Medio</a:t>
            </a:r>
          </a:p>
        </p:txBody>
      </p:sp>
    </p:spTree>
    <p:extLst>
      <p:ext uri="{BB962C8B-B14F-4D97-AF65-F5344CB8AC3E}">
        <p14:creationId xmlns:p14="http://schemas.microsoft.com/office/powerpoint/2010/main" val="684233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D79706-E86C-AB4A-A2FB-8F883365C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Cambio en la estructura social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1A4D2A-F9B8-394E-AFF2-CAC8F792C4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sz="3200" dirty="0"/>
              <a:t>Características generales:</a:t>
            </a:r>
          </a:p>
          <a:p>
            <a:pPr algn="just"/>
            <a:r>
              <a:rPr lang="es-CL" sz="3200" dirty="0"/>
              <a:t>Fue paulatino y muy diverso en el mundo. </a:t>
            </a:r>
          </a:p>
          <a:p>
            <a:pPr algn="just"/>
            <a:r>
              <a:rPr lang="es-CL" sz="3200" dirty="0"/>
              <a:t>Ocurrió como consecuencia de la Revolución Francesa (jurídico) y de la Revolución Industrial (económico y pragmático).</a:t>
            </a:r>
          </a:p>
          <a:p>
            <a:pPr algn="just"/>
            <a:r>
              <a:rPr lang="es-CL" sz="3200" dirty="0"/>
              <a:t>Afectó en forma distinta a la sociedad rural y a la urbana, aunque ambas estuvieron interconectadas.</a:t>
            </a:r>
          </a:p>
          <a:p>
            <a:pPr algn="just"/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366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BB1022E9-01BB-BA4F-B390-B4C674AD87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525833"/>
              </p:ext>
            </p:extLst>
          </p:nvPr>
        </p:nvGraphicFramePr>
        <p:xfrm>
          <a:off x="513753" y="212652"/>
          <a:ext cx="10907282" cy="656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5266">
                  <a:extLst>
                    <a:ext uri="{9D8B030D-6E8A-4147-A177-3AD203B41FA5}">
                      <a16:colId xmlns:a16="http://schemas.microsoft.com/office/drawing/2014/main" val="1349900057"/>
                    </a:ext>
                  </a:extLst>
                </a:gridCol>
                <a:gridCol w="4452737">
                  <a:extLst>
                    <a:ext uri="{9D8B030D-6E8A-4147-A177-3AD203B41FA5}">
                      <a16:colId xmlns:a16="http://schemas.microsoft.com/office/drawing/2014/main" val="3707641476"/>
                    </a:ext>
                  </a:extLst>
                </a:gridCol>
                <a:gridCol w="4029279">
                  <a:extLst>
                    <a:ext uri="{9D8B030D-6E8A-4147-A177-3AD203B41FA5}">
                      <a16:colId xmlns:a16="http://schemas.microsoft.com/office/drawing/2014/main" val="1732916684"/>
                    </a:ext>
                  </a:extLst>
                </a:gridCol>
              </a:tblGrid>
              <a:tr h="1068887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800" dirty="0"/>
                        <a:t>Sociedad estamental</a:t>
                      </a:r>
                    </a:p>
                    <a:p>
                      <a:pPr algn="ctr"/>
                      <a:r>
                        <a:rPr lang="es-CL" sz="2800" dirty="0"/>
                        <a:t>(antes…)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800" dirty="0"/>
                        <a:t>Sociedad de clases </a:t>
                      </a:r>
                    </a:p>
                    <a:p>
                      <a:pPr algn="ctr"/>
                      <a:r>
                        <a:rPr lang="es-CL" sz="2800" dirty="0"/>
                        <a:t>(siglo XIX)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9098168"/>
                  </a:ext>
                </a:extLst>
              </a:tr>
              <a:tr h="1618513">
                <a:tc>
                  <a:txBody>
                    <a:bodyPr/>
                    <a:lstStyle/>
                    <a:p>
                      <a:r>
                        <a:rPr lang="es-CL" sz="2400" b="1" dirty="0"/>
                        <a:t>Caracterización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L" sz="2400" dirty="0"/>
                        <a:t>Se organizaba en estamentos, grupos cerrados a los que se accedía por nacimiento.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L" sz="2400" dirty="0"/>
                        <a:t>Igualdad de todos los individuos ante la ley. Sin embargo, se mantuvieron diferencias sociales.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947054"/>
                  </a:ext>
                </a:extLst>
              </a:tr>
              <a:tr h="1068887">
                <a:tc>
                  <a:txBody>
                    <a:bodyPr/>
                    <a:lstStyle/>
                    <a:p>
                      <a:r>
                        <a:rPr lang="es-CL" sz="2400" b="1" dirty="0"/>
                        <a:t>Origen de las diferencias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L" sz="2400" dirty="0"/>
                        <a:t>Por nacimiento y herencia. Eran un orden divino establecido por Dios.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L" sz="2400" dirty="0"/>
                        <a:t>Por la riqueza y la propiedad.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2901181"/>
                  </a:ext>
                </a:extLst>
              </a:tr>
              <a:tr h="1618513">
                <a:tc>
                  <a:txBody>
                    <a:bodyPr/>
                    <a:lstStyle/>
                    <a:p>
                      <a:r>
                        <a:rPr lang="es-CL" sz="2400" b="1" dirty="0"/>
                        <a:t>Condición jurídica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L" sz="2400" dirty="0"/>
                        <a:t>Desigualdad legal: había grupos privilegiados y no privilegiados. No existe movilidad social.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L" sz="2400" dirty="0"/>
                        <a:t>Igualdad de derechos ante la ley: se acaban los grupos privilegiados y se posibilitó la movilidad social.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7623638"/>
                  </a:ext>
                </a:extLst>
              </a:tr>
              <a:tr h="1068887">
                <a:tc>
                  <a:txBody>
                    <a:bodyPr/>
                    <a:lstStyle/>
                    <a:p>
                      <a:r>
                        <a:rPr lang="es-CL" sz="2400" b="1" dirty="0"/>
                        <a:t>Principales grupos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L" sz="2400" dirty="0"/>
                        <a:t>Nobleza, clero y campesinos.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L" sz="2400" dirty="0"/>
                        <a:t>Burguesía y proletariado.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569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3102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90834-790D-8F4B-A237-F8FE49B49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Cambios en la sociedad rural</a:t>
            </a:r>
          </a:p>
        </p:txBody>
      </p:sp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B13D33A3-8B3A-4A4D-869A-85CA4EB864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1196630"/>
              </p:ext>
            </p:extLst>
          </p:nvPr>
        </p:nvGraphicFramePr>
        <p:xfrm>
          <a:off x="838200" y="1825625"/>
          <a:ext cx="320371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Marcador de contenido 3">
            <a:extLst>
              <a:ext uri="{FF2B5EF4-FFF2-40B4-BE49-F238E27FC236}">
                <a16:creationId xmlns:a16="http://schemas.microsoft.com/office/drawing/2014/main" id="{03196706-3B9F-5047-A84A-956E02D06F1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3626423"/>
              </p:ext>
            </p:extLst>
          </p:nvPr>
        </p:nvGraphicFramePr>
        <p:xfrm>
          <a:off x="8279296" y="1825625"/>
          <a:ext cx="320371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4855FF14-2499-2D4C-A039-0A5AC7C0C82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15588" y="1396776"/>
            <a:ext cx="3160823" cy="260451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5FE940C-2DF1-6344-9D89-DB236CDEF96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095827" y="4136231"/>
            <a:ext cx="4183469" cy="2607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61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4">
            <a:extLst>
              <a:ext uri="{FF2B5EF4-FFF2-40B4-BE49-F238E27FC236}">
                <a16:creationId xmlns:a16="http://schemas.microsoft.com/office/drawing/2014/main" id="{A253D151-31E5-7E40-B011-1D346C71CAD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7212787"/>
              </p:ext>
            </p:extLst>
          </p:nvPr>
        </p:nvGraphicFramePr>
        <p:xfrm>
          <a:off x="733646" y="940982"/>
          <a:ext cx="5221514" cy="5417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errar llave 4">
            <a:extLst>
              <a:ext uri="{FF2B5EF4-FFF2-40B4-BE49-F238E27FC236}">
                <a16:creationId xmlns:a16="http://schemas.microsoft.com/office/drawing/2014/main" id="{2969B05D-58D7-774D-BCF4-503D346F852A}"/>
              </a:ext>
            </a:extLst>
          </p:cNvPr>
          <p:cNvSpPr/>
          <p:nvPr/>
        </p:nvSpPr>
        <p:spPr>
          <a:xfrm>
            <a:off x="3923161" y="1115897"/>
            <a:ext cx="762000" cy="1433286"/>
          </a:xfrm>
          <a:prstGeom prst="rightBrac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4D01240-8A8F-4840-8885-C86350D5AB63}"/>
              </a:ext>
            </a:extLst>
          </p:cNvPr>
          <p:cNvSpPr txBox="1"/>
          <p:nvPr/>
        </p:nvSpPr>
        <p:spPr>
          <a:xfrm>
            <a:off x="5064388" y="1225250"/>
            <a:ext cx="322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/>
              <a:t>Empresarios, banqueros, comerciantes, aristócratas.</a:t>
            </a:r>
          </a:p>
        </p:txBody>
      </p:sp>
      <p:sp>
        <p:nvSpPr>
          <p:cNvPr id="7" name="Cerrar llave 6">
            <a:extLst>
              <a:ext uri="{FF2B5EF4-FFF2-40B4-BE49-F238E27FC236}">
                <a16:creationId xmlns:a16="http://schemas.microsoft.com/office/drawing/2014/main" id="{9D6880A4-07EA-8C47-BEC1-1252C3CF9CFE}"/>
              </a:ext>
            </a:extLst>
          </p:cNvPr>
          <p:cNvSpPr/>
          <p:nvPr/>
        </p:nvSpPr>
        <p:spPr>
          <a:xfrm>
            <a:off x="5064388" y="2844539"/>
            <a:ext cx="762000" cy="1433286"/>
          </a:xfrm>
          <a:prstGeom prst="rightBrac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FBD4E29-08F4-F845-AE42-5B6648DD3930}"/>
              </a:ext>
            </a:extLst>
          </p:cNvPr>
          <p:cNvSpPr txBox="1"/>
          <p:nvPr/>
        </p:nvSpPr>
        <p:spPr>
          <a:xfrm>
            <a:off x="6119879" y="2844539"/>
            <a:ext cx="32367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/>
              <a:t>Mediana y pequeña burguesía, trabajadores mejor pagados.</a:t>
            </a:r>
          </a:p>
        </p:txBody>
      </p:sp>
      <p:sp>
        <p:nvSpPr>
          <p:cNvPr id="9" name="Cerrar llave 8">
            <a:extLst>
              <a:ext uri="{FF2B5EF4-FFF2-40B4-BE49-F238E27FC236}">
                <a16:creationId xmlns:a16="http://schemas.microsoft.com/office/drawing/2014/main" id="{10D4DF1D-32B5-C144-923C-B5F6FB6C127C}"/>
              </a:ext>
            </a:extLst>
          </p:cNvPr>
          <p:cNvSpPr/>
          <p:nvPr/>
        </p:nvSpPr>
        <p:spPr>
          <a:xfrm>
            <a:off x="5955160" y="4664043"/>
            <a:ext cx="762000" cy="1433286"/>
          </a:xfrm>
          <a:prstGeom prst="rightBrac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DC5AE8A-9440-BB49-9306-E7FB6F1622BE}"/>
              </a:ext>
            </a:extLst>
          </p:cNvPr>
          <p:cNvSpPr txBox="1"/>
          <p:nvPr/>
        </p:nvSpPr>
        <p:spPr>
          <a:xfrm>
            <a:off x="6929473" y="5180631"/>
            <a:ext cx="3192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/>
              <a:t>Obreros o proletariado.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FF34550-E2FA-A247-A9C3-E18059E1DD61}"/>
              </a:ext>
            </a:extLst>
          </p:cNvPr>
          <p:cNvSpPr txBox="1"/>
          <p:nvPr/>
        </p:nvSpPr>
        <p:spPr>
          <a:xfrm>
            <a:off x="371578" y="354396"/>
            <a:ext cx="11330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/>
              <a:t>Cambios en la sociedad urbana: burguesía y proletariado</a:t>
            </a:r>
          </a:p>
        </p:txBody>
      </p:sp>
    </p:spTree>
    <p:extLst>
      <p:ext uri="{BB962C8B-B14F-4D97-AF65-F5344CB8AC3E}">
        <p14:creationId xmlns:p14="http://schemas.microsoft.com/office/powerpoint/2010/main" val="1578028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 animBg="1"/>
      <p:bldP spid="6" grpId="0"/>
      <p:bldP spid="7" grpId="0" animBg="1"/>
      <p:bldP spid="8" grpId="0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cs typeface="Bernard MT Condensed"/>
              </a:rPr>
              <a:t>El proletariado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233916" y="1690688"/>
            <a:ext cx="7272669" cy="4967741"/>
          </a:xfrm>
        </p:spPr>
        <p:txBody>
          <a:bodyPr>
            <a:normAutofit/>
          </a:bodyPr>
          <a:lstStyle/>
          <a:p>
            <a:pPr algn="just"/>
            <a:r>
              <a:rPr lang="es-ES" b="1" u="sng" dirty="0">
                <a:cs typeface="Big Caslon"/>
              </a:rPr>
              <a:t>Proletariado: </a:t>
            </a:r>
            <a:r>
              <a:rPr lang="es-ES" dirty="0">
                <a:cs typeface="Big Caslon"/>
              </a:rPr>
              <a:t>denominación de la clase obrera o trabajadora.</a:t>
            </a:r>
          </a:p>
          <a:p>
            <a:pPr algn="just"/>
            <a:r>
              <a:rPr lang="es-ES" b="1" u="sng" dirty="0">
                <a:cs typeface="Big Caslon"/>
              </a:rPr>
              <a:t>Origen:</a:t>
            </a:r>
            <a:r>
              <a:rPr lang="es-ES" u="sng" dirty="0">
                <a:cs typeface="Big Caslon"/>
              </a:rPr>
              <a:t> </a:t>
            </a:r>
            <a:r>
              <a:rPr lang="es-ES" dirty="0">
                <a:cs typeface="Big Caslon"/>
              </a:rPr>
              <a:t>campesinos expulsados de sus tierras o sin trabajo, artesanos, mujeres y niños empobrecidos y sirvientes domésticos.</a:t>
            </a:r>
          </a:p>
          <a:p>
            <a:pPr algn="just"/>
            <a:r>
              <a:rPr lang="es-ES" dirty="0">
                <a:cs typeface="Big Caslon"/>
              </a:rPr>
              <a:t>Su número aumentó considerablemente. Sus pésimas condiciones laborales los llevaron a organizarse para luchar por mejorar su situación.</a:t>
            </a:r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2286" b="-22286"/>
          <a:stretch>
            <a:fillRect/>
          </a:stretch>
        </p:blipFill>
        <p:spPr bwMode="auto">
          <a:xfrm>
            <a:off x="7649408" y="365125"/>
            <a:ext cx="3943625" cy="4419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130" y="4142442"/>
            <a:ext cx="3320903" cy="271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9441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cs typeface="Bernard MT Condensed"/>
              </a:rPr>
              <a:t>Condiciones laborales y de vida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838200" y="1424763"/>
            <a:ext cx="11049000" cy="5146158"/>
          </a:xfrm>
        </p:spPr>
        <p:txBody>
          <a:bodyPr>
            <a:normAutofit/>
          </a:bodyPr>
          <a:lstStyle/>
          <a:p>
            <a:pPr algn="just"/>
            <a:r>
              <a:rPr lang="es-ES" sz="3200" dirty="0">
                <a:cs typeface="Big Caslon"/>
              </a:rPr>
              <a:t>Fábricas insalubres y sin mínimas condiciones laborales.</a:t>
            </a:r>
          </a:p>
          <a:p>
            <a:pPr algn="just"/>
            <a:r>
              <a:rPr lang="es-ES" sz="3200" dirty="0">
                <a:cs typeface="Big Caslon"/>
              </a:rPr>
              <a:t>Jornadas de trabajo de hasta 16 horas sin descanso.</a:t>
            </a:r>
          </a:p>
          <a:p>
            <a:pPr algn="just"/>
            <a:r>
              <a:rPr lang="es-ES" sz="3200" dirty="0">
                <a:cs typeface="Big Caslon"/>
              </a:rPr>
              <a:t>Trabajo de hombres, mujeres y niños.</a:t>
            </a:r>
          </a:p>
          <a:p>
            <a:pPr algn="just"/>
            <a:r>
              <a:rPr lang="es-ES" sz="3200" dirty="0">
                <a:cs typeface="Big Caslon"/>
              </a:rPr>
              <a:t>Salarios miserables.</a:t>
            </a:r>
          </a:p>
          <a:p>
            <a:pPr algn="just"/>
            <a:r>
              <a:rPr lang="es-ES" sz="3200" dirty="0">
                <a:cs typeface="Big Caslon"/>
              </a:rPr>
              <a:t>Inexistencia de leyes de protección social y laboral.</a:t>
            </a:r>
          </a:p>
          <a:p>
            <a:pPr algn="just"/>
            <a:r>
              <a:rPr lang="es-ES" sz="3200" dirty="0">
                <a:cs typeface="Big Caslon"/>
              </a:rPr>
              <a:t>Aplicación de castigos físicos, exceso de desempleados.</a:t>
            </a:r>
          </a:p>
          <a:p>
            <a:pPr algn="just"/>
            <a:r>
              <a:rPr lang="es-ES" sz="3200" dirty="0">
                <a:cs typeface="Big Caslon"/>
              </a:rPr>
              <a:t>Hacinamiento y viviendas precarias.</a:t>
            </a:r>
          </a:p>
          <a:p>
            <a:pPr algn="just"/>
            <a:r>
              <a:rPr lang="es-ES" sz="3200" dirty="0">
                <a:cs typeface="Big Caslon"/>
              </a:rPr>
              <a:t>Problemas de salud e higiene: enfermedades y alta mortalidad general e infantil.</a:t>
            </a:r>
          </a:p>
        </p:txBody>
      </p:sp>
    </p:spTree>
    <p:extLst>
      <p:ext uri="{BB962C8B-B14F-4D97-AF65-F5344CB8AC3E}">
        <p14:creationId xmlns:p14="http://schemas.microsoft.com/office/powerpoint/2010/main" val="4121172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107" y="0"/>
            <a:ext cx="5054354" cy="354148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549" y="4232132"/>
            <a:ext cx="3706788" cy="225372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5771" y="246743"/>
            <a:ext cx="5025364" cy="304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5770" y="3541486"/>
            <a:ext cx="5025364" cy="331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49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4800" b="1" dirty="0">
                <a:cs typeface="Bernard MT Condensed"/>
              </a:rPr>
              <a:t>CUESTIÓN</a:t>
            </a:r>
            <a:r>
              <a:rPr lang="es-ES" b="1" dirty="0">
                <a:cs typeface="Bernard MT Condensed"/>
              </a:rPr>
              <a:t> </a:t>
            </a:r>
            <a:r>
              <a:rPr lang="es-ES" sz="4800" b="1" dirty="0">
                <a:cs typeface="Bernard MT Condensed"/>
              </a:rPr>
              <a:t>SOCIAL</a:t>
            </a:r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3600" dirty="0">
                <a:cs typeface="Big Caslon"/>
              </a:rPr>
              <a:t>Nombre que recibió el conjunto de problemas sociales derivados de las malas condiciones laborales y de vida del proletariado.</a:t>
            </a:r>
          </a:p>
          <a:p>
            <a:pPr algn="just"/>
            <a:r>
              <a:rPr lang="es-ES" sz="3600" dirty="0">
                <a:cs typeface="Big Caslon"/>
              </a:rPr>
              <a:t>Estos problemas generaron diversas respuestas para intentar solucionarlos, desde los propios obreros y también ideológicas e institucionales.</a:t>
            </a:r>
          </a:p>
        </p:txBody>
      </p:sp>
    </p:spTree>
    <p:extLst>
      <p:ext uri="{BB962C8B-B14F-4D97-AF65-F5344CB8AC3E}">
        <p14:creationId xmlns:p14="http://schemas.microsoft.com/office/powerpoint/2010/main" val="652869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8079" y="149050"/>
            <a:ext cx="10515600" cy="1325563"/>
          </a:xfrm>
        </p:spPr>
        <p:txBody>
          <a:bodyPr>
            <a:normAutofit/>
          </a:bodyPr>
          <a:lstStyle/>
          <a:p>
            <a:r>
              <a:rPr lang="es-ES" sz="3600" b="1" dirty="0">
                <a:cs typeface="Bernard MT Condensed"/>
              </a:rPr>
              <a:t>Primeras formas de organización de los trabajadores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46567" y="1600201"/>
            <a:ext cx="5214005" cy="4525963"/>
          </a:xfrm>
        </p:spPr>
        <p:txBody>
          <a:bodyPr>
            <a:noAutofit/>
          </a:bodyPr>
          <a:lstStyle/>
          <a:p>
            <a:pPr algn="just"/>
            <a:r>
              <a:rPr lang="es-ES" sz="3200" b="1" u="sng" dirty="0" err="1">
                <a:cs typeface="Big Caslon"/>
              </a:rPr>
              <a:t>Ludismo</a:t>
            </a:r>
            <a:r>
              <a:rPr lang="es-ES" sz="3200" b="1" u="sng" dirty="0">
                <a:cs typeface="Big Caslon"/>
              </a:rPr>
              <a:t>: </a:t>
            </a:r>
            <a:r>
              <a:rPr lang="es-ES" sz="3200" dirty="0">
                <a:cs typeface="Big Caslon"/>
              </a:rPr>
              <a:t>Acción de grupos de trabajadores que destruían las máquinas.</a:t>
            </a:r>
          </a:p>
          <a:p>
            <a:pPr algn="just"/>
            <a:r>
              <a:rPr lang="es-ES" sz="3200" b="1" u="sng" dirty="0">
                <a:cs typeface="Big Caslon"/>
              </a:rPr>
              <a:t>Mutuales</a:t>
            </a:r>
            <a:r>
              <a:rPr lang="es-ES" sz="3200" b="1" dirty="0">
                <a:cs typeface="Big Caslon"/>
              </a:rPr>
              <a:t>: </a:t>
            </a:r>
            <a:r>
              <a:rPr lang="es-ES" sz="3200" dirty="0">
                <a:cs typeface="Big Caslon"/>
              </a:rPr>
              <a:t>Organizaciones de ayuda mutua.</a:t>
            </a:r>
          </a:p>
          <a:p>
            <a:pPr algn="just"/>
            <a:r>
              <a:rPr lang="es-ES" sz="3200" b="1" u="sng" dirty="0" err="1">
                <a:cs typeface="Big Caslon"/>
              </a:rPr>
              <a:t>Trade</a:t>
            </a:r>
            <a:r>
              <a:rPr lang="es-ES" sz="3200" b="1" u="sng" dirty="0">
                <a:cs typeface="Big Caslon"/>
              </a:rPr>
              <a:t> </a:t>
            </a:r>
            <a:r>
              <a:rPr lang="es-ES" sz="3200" b="1" u="sng" dirty="0" err="1">
                <a:cs typeface="Big Caslon"/>
              </a:rPr>
              <a:t>Unions</a:t>
            </a:r>
            <a:r>
              <a:rPr lang="es-ES" sz="3200" b="1" u="sng" dirty="0">
                <a:cs typeface="Big Caslon"/>
              </a:rPr>
              <a:t> </a:t>
            </a:r>
            <a:r>
              <a:rPr lang="es-ES" sz="3200" b="1" dirty="0">
                <a:cs typeface="Big Caslon"/>
              </a:rPr>
              <a:t>(sindicatos): Asociaciones por oficio, utilizaron las huelgas, marchas y negociación colectiva.</a:t>
            </a:r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 t="-25045" b="-25045"/>
          <a:stretch>
            <a:fillRect/>
          </a:stretch>
        </p:blipFill>
        <p:spPr>
          <a:xfrm>
            <a:off x="6741042" y="332142"/>
            <a:ext cx="4963924" cy="4103052"/>
          </a:xfr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042" y="3754869"/>
            <a:ext cx="4963924" cy="291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6314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cs typeface="Bernard MT Condensed"/>
              </a:rPr>
              <a:t>Otras propuestas de solución</a:t>
            </a:r>
          </a:p>
        </p:txBody>
      </p:sp>
      <p:graphicFrame>
        <p:nvGraphicFramePr>
          <p:cNvPr id="8" name="Marcador de contenido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7807682"/>
              </p:ext>
            </p:extLst>
          </p:nvPr>
        </p:nvGraphicFramePr>
        <p:xfrm>
          <a:off x="838200" y="1417639"/>
          <a:ext cx="10515600" cy="5062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5447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AsOne/>
      </p:bldGraphic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510</Words>
  <Application>Microsoft Macintosh PowerPoint</Application>
  <PresentationFormat>Panorámica</PresentationFormat>
  <Paragraphs>74</Paragraphs>
  <Slides>11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Bernard MT Condensed</vt:lpstr>
      <vt:lpstr>Big Caslon</vt:lpstr>
      <vt:lpstr>Calibri</vt:lpstr>
      <vt:lpstr>Calibri Light</vt:lpstr>
      <vt:lpstr>Tema de Office</vt:lpstr>
      <vt:lpstr>Cambios y continuidades sociales, siglo XIX</vt:lpstr>
      <vt:lpstr>Cambio en la estructura social</vt:lpstr>
      <vt:lpstr>Presentación de PowerPoint</vt:lpstr>
      <vt:lpstr>Cambios en la sociedad rural</vt:lpstr>
      <vt:lpstr>Presentación de PowerPoint</vt:lpstr>
      <vt:lpstr>El proletariado</vt:lpstr>
      <vt:lpstr>Condiciones laborales y de vida</vt:lpstr>
      <vt:lpstr>Presentación de PowerPoint</vt:lpstr>
      <vt:lpstr>CUESTIÓN SOCIAL</vt:lpstr>
      <vt:lpstr>Primeras formas de organización de los trabajadores</vt:lpstr>
      <vt:lpstr>Otras propuestas de solución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Cambios y continuidades sociales, siglo XIX</dc:title>
  <dc:creator>Jimena Bustos Pérez</dc:creator>
  <cp:lastModifiedBy>Jimena Bustos Pérez</cp:lastModifiedBy>
  <cp:revision>7</cp:revision>
  <dcterms:created xsi:type="dcterms:W3CDTF">2019-03-25T17:46:18Z</dcterms:created>
  <dcterms:modified xsi:type="dcterms:W3CDTF">2019-03-26T14:14:18Z</dcterms:modified>
</cp:coreProperties>
</file>