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68" r:id="rId15"/>
    <p:sldId id="269" r:id="rId16"/>
    <p:sldId id="270" r:id="rId17"/>
    <p:sldId id="271"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9" d="100"/>
          <a:sy n="39" d="100"/>
        </p:scale>
        <p:origin x="-1416"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D49C5-55DE-45B3-AD93-3EF9DB1E119B}" type="datetimeFigureOut">
              <a:rPr lang="es-CL" smtClean="0"/>
              <a:pPr/>
              <a:t>04-11-2012</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69D78-4EE2-4407-8ABF-EEEB24B04A11}"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4E769D78-4EE2-4407-8ABF-EEEB24B04A11}" type="slidenum">
              <a:rPr lang="es-CL" smtClean="0"/>
              <a:pPr/>
              <a:t>15</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2" name="1 Marcador de pie de página"/>
          <p:cNvSpPr>
            <a:spLocks noGrp="1"/>
          </p:cNvSpPr>
          <p:nvPr>
            <p:ph type="ftr" sz="quarter" idx="11"/>
          </p:nvPr>
        </p:nvSpPr>
        <p:spPr/>
        <p:txBody>
          <a:bodyPr/>
          <a:lstStyle/>
          <a:p>
            <a:endParaRPr lang="es-CL"/>
          </a:p>
        </p:txBody>
      </p:sp>
      <p:sp>
        <p:nvSpPr>
          <p:cNvPr id="15" name="14 Marcador de número de diapositiva"/>
          <p:cNvSpPr>
            <a:spLocks noGrp="1"/>
          </p:cNvSpPr>
          <p:nvPr>
            <p:ph type="sldNum" sz="quarter" idx="12"/>
          </p:nvPr>
        </p:nvSpPr>
        <p:spPr>
          <a:xfrm>
            <a:off x="8229600" y="6473952"/>
            <a:ext cx="758952" cy="246888"/>
          </a:xfrm>
        </p:spPr>
        <p:txBody>
          <a:bodyPr/>
          <a:lstStyle/>
          <a:p>
            <a:fld id="{A81AC1A1-C5E3-41E5-B9E6-9B5AB5E9A711}"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19" name="18 Marcador de pie de página"/>
          <p:cNvSpPr>
            <a:spLocks noGrp="1"/>
          </p:cNvSpPr>
          <p:nvPr>
            <p:ph type="ftr" sz="quarter" idx="11"/>
          </p:nvPr>
        </p:nvSpPr>
        <p:spPr>
          <a:xfrm>
            <a:off x="3581400" y="76200"/>
            <a:ext cx="2895600" cy="288925"/>
          </a:xfrm>
        </p:spPr>
        <p:txBody>
          <a:bodyPr/>
          <a:lstStyle/>
          <a:p>
            <a:endParaRPr lang="es-CL"/>
          </a:p>
        </p:txBody>
      </p:sp>
      <p:sp>
        <p:nvSpPr>
          <p:cNvPr id="16" name="15 Marcador de número de diapositiva"/>
          <p:cNvSpPr>
            <a:spLocks noGrp="1"/>
          </p:cNvSpPr>
          <p:nvPr>
            <p:ph type="sldNum" sz="quarter" idx="12"/>
          </p:nvPr>
        </p:nvSpPr>
        <p:spPr>
          <a:xfrm>
            <a:off x="8229600" y="6473952"/>
            <a:ext cx="758952" cy="246888"/>
          </a:xfrm>
        </p:spPr>
        <p:txBody>
          <a:bodyPr/>
          <a:lstStyle/>
          <a:p>
            <a:fld id="{A81AC1A1-C5E3-41E5-B9E6-9B5AB5E9A711}"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11" name="10 Marcador de pie de página"/>
          <p:cNvSpPr>
            <a:spLocks noGrp="1"/>
          </p:cNvSpPr>
          <p:nvPr>
            <p:ph type="ftr" sz="quarter" idx="11"/>
          </p:nvPr>
        </p:nvSpPr>
        <p:spPr/>
        <p:txBody>
          <a:bodyPr/>
          <a:lstStyle/>
          <a:p>
            <a:endParaRPr lang="es-CL"/>
          </a:p>
        </p:txBody>
      </p:sp>
      <p:sp>
        <p:nvSpPr>
          <p:cNvPr id="16" name="15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10" name="9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229600" y="6477000"/>
            <a:ext cx="762000" cy="246888"/>
          </a:xfrm>
        </p:spPr>
        <p:txBody>
          <a:bodyPr/>
          <a:lstStyle/>
          <a:p>
            <a:fld id="{A81AC1A1-C5E3-41E5-B9E6-9B5AB5E9A711}" type="slidenum">
              <a:rPr lang="es-CL" smtClean="0"/>
              <a:pPr/>
              <a:t>‹Nº›</a:t>
            </a:fld>
            <a:endParaRPr lang="es-C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21" name="20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24" name="23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29" name="28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FA4A311-CD08-4956-AF5A-508A3D7AC72B}" type="datetimeFigureOut">
              <a:rPr lang="es-CL" smtClean="0"/>
              <a:pPr/>
              <a:t>04-11-2012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A81AC1A1-C5E3-41E5-B9E6-9B5AB5E9A711}" type="slidenum">
              <a:rPr lang="es-CL" smtClean="0"/>
              <a:pPr/>
              <a:t>‹Nº›</a:t>
            </a:fld>
            <a:endParaRPr lang="es-C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FA4A311-CD08-4956-AF5A-508A3D7AC72B}" type="datetimeFigureOut">
              <a:rPr lang="es-CL" smtClean="0"/>
              <a:pPr/>
              <a:t>04-11-2012</a:t>
            </a:fld>
            <a:endParaRPr lang="es-C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81AC1A1-C5E3-41E5-B9E6-9B5AB5E9A711}" type="slidenum">
              <a:rPr lang="es-CL" smtClean="0"/>
              <a:pPr/>
              <a:t>‹Nº›</a:t>
            </a:fld>
            <a:endParaRPr lang="es-C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4414" y="2285992"/>
            <a:ext cx="6572296" cy="1222375"/>
          </a:xfrm>
        </p:spPr>
        <p:txBody>
          <a:bodyPr/>
          <a:lstStyle/>
          <a:p>
            <a:pPr algn="ctr"/>
            <a:r>
              <a:rPr lang="es-ES_tradnl" dirty="0" smtClean="0"/>
              <a:t>Auge del salitre en chile</a:t>
            </a:r>
            <a:endParaRPr lang="es-CL" dirty="0"/>
          </a:p>
        </p:txBody>
      </p:sp>
      <p:sp>
        <p:nvSpPr>
          <p:cNvPr id="3" name="2 Subtítulo"/>
          <p:cNvSpPr>
            <a:spLocks noGrp="1"/>
          </p:cNvSpPr>
          <p:nvPr>
            <p:ph type="subTitle" idx="1"/>
          </p:nvPr>
        </p:nvSpPr>
        <p:spPr/>
        <p:txBody>
          <a:bodyPr/>
          <a:lstStyle/>
          <a:p>
            <a:pPr lvl="0" algn="ctr"/>
            <a:r>
              <a:rPr lang="es-CL" b="1" dirty="0" smtClean="0">
                <a:solidFill>
                  <a:srgbClr val="333333"/>
                </a:solidFill>
                <a:latin typeface="Times New Roman" pitchFamily="18" charset="0"/>
                <a:ea typeface="Times New Roman" pitchFamily="18" charset="0"/>
                <a:cs typeface="Times New Roman" pitchFamily="18" charset="0"/>
              </a:rPr>
              <a:t>Oficina Salitrera Humberstone</a:t>
            </a:r>
            <a:endParaRPr lang="es-CL" dirty="0" smtClean="0">
              <a:solidFill>
                <a:srgbClr val="333333"/>
              </a:solidFill>
              <a:latin typeface="Times New Roman" pitchFamily="18" charset="0"/>
              <a:ea typeface="Calibri" pitchFamily="34" charset="0"/>
              <a:cs typeface="Times New Roman" pitchFamily="18" charset="0"/>
            </a:endParaRPr>
          </a:p>
          <a:p>
            <a:endParaRPr lang="es-CL" dirty="0"/>
          </a:p>
        </p:txBody>
      </p:sp>
      <p:sp>
        <p:nvSpPr>
          <p:cNvPr id="4" name="3 CuadroTexto"/>
          <p:cNvSpPr txBox="1"/>
          <p:nvPr/>
        </p:nvSpPr>
        <p:spPr>
          <a:xfrm>
            <a:off x="571472" y="500042"/>
            <a:ext cx="4143404" cy="707886"/>
          </a:xfrm>
          <a:prstGeom prst="rect">
            <a:avLst/>
          </a:prstGeom>
          <a:noFill/>
        </p:spPr>
        <p:txBody>
          <a:bodyPr wrap="square" rtlCol="0">
            <a:spAutoFit/>
          </a:bodyPr>
          <a:lstStyle/>
          <a:p>
            <a:r>
              <a:rPr lang="es-ES_tradnl" sz="1000" b="1" dirty="0" smtClean="0"/>
              <a:t>Colegio de los SSCC Providencia </a:t>
            </a:r>
          </a:p>
          <a:p>
            <a:r>
              <a:rPr lang="es-ES_tradnl" sz="1000" b="1" dirty="0" smtClean="0"/>
              <a:t>Sector: Historia, Geografía y Ciencias Sociales</a:t>
            </a:r>
            <a:endParaRPr lang="es-ES_tradnl" sz="1000" b="1" dirty="0" smtClean="0"/>
          </a:p>
          <a:p>
            <a:r>
              <a:rPr lang="es-ES_tradnl" sz="1000" b="1" dirty="0" smtClean="0"/>
              <a:t>Nivel: </a:t>
            </a:r>
            <a:r>
              <a:rPr lang="es-ES_tradnl" sz="1000" b="1" dirty="0" smtClean="0"/>
              <a:t>IIº </a:t>
            </a:r>
            <a:r>
              <a:rPr lang="es-ES_tradnl" sz="1000" b="1" dirty="0" smtClean="0"/>
              <a:t>Medio</a:t>
            </a:r>
          </a:p>
          <a:p>
            <a:r>
              <a:rPr lang="es-ES_tradnl" sz="1000" b="1" dirty="0" smtClean="0"/>
              <a:t>Unidad temática : La época del salitre y los cambios políticos hasta 1924</a:t>
            </a:r>
            <a:endParaRPr lang="es-CL"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8.png?1322190603"/>
          <p:cNvPicPr/>
          <p:nvPr/>
        </p:nvPicPr>
        <p:blipFill>
          <a:blip r:embed="rId2" cstate="print"/>
          <a:srcRect/>
          <a:stretch>
            <a:fillRect/>
          </a:stretch>
        </p:blipFill>
        <p:spPr bwMode="auto">
          <a:xfrm>
            <a:off x="357158" y="214290"/>
            <a:ext cx="8143931" cy="62151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OGGER_PHOTO_ID_5291267462342054946" descr="http://1.bp.blogspot.com/_MQCuodOio-M/SW5buQB7FCI/AAAAAAAAAZg/70hUROcKuXI/s400/Humberstone.bmp"/>
          <p:cNvPicPr/>
          <p:nvPr/>
        </p:nvPicPr>
        <p:blipFill>
          <a:blip r:embed="rId2" cstate="print"/>
          <a:srcRect/>
          <a:stretch>
            <a:fillRect/>
          </a:stretch>
        </p:blipFill>
        <p:spPr bwMode="auto">
          <a:xfrm>
            <a:off x="1214414" y="214290"/>
            <a:ext cx="6500858" cy="4143404"/>
          </a:xfrm>
          <a:prstGeom prst="rect">
            <a:avLst/>
          </a:prstGeom>
          <a:noFill/>
          <a:ln w="9525">
            <a:noFill/>
            <a:miter lim="800000"/>
            <a:headEnd/>
            <a:tailEnd/>
          </a:ln>
        </p:spPr>
      </p:pic>
      <p:sp>
        <p:nvSpPr>
          <p:cNvPr id="4097" name="Rectangle 1"/>
          <p:cNvSpPr>
            <a:spLocks noChangeArrowheads="1"/>
          </p:cNvSpPr>
          <p:nvPr/>
        </p:nvSpPr>
        <p:spPr bwMode="auto">
          <a:xfrm>
            <a:off x="714348" y="4500570"/>
            <a:ext cx="80010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Oficina Salitrera Humberstone</a:t>
            </a:r>
            <a:endParaRPr kumimoji="0" lang="es-CL"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Se encuentra a 52 km. de Iquique. Su nombre real es Oficina Santiago Humberstone, fue establecida en 1862 y declarada Monumento Nacional. Su primer nombre fue La Palma y luego, al cambiar de dueño en 1934, adoptó el nombre con el que se le conoce hoy. La oficina salitrera funcionó hasta el año 1960, cuando la empresa de este mineral decayó. Los edificios aquí construidos se conservan en buen estado lo que permite ingresar a ellos.</a:t>
            </a:r>
            <a:endParaRPr kumimoji="0" lang="es-CL"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097"/>
                                        </p:tgtEl>
                                        <p:attrNameLst>
                                          <p:attrName>style.visibility</p:attrName>
                                        </p:attrNameLst>
                                      </p:cBhvr>
                                      <p:to>
                                        <p:strVal val="visible"/>
                                      </p:to>
                                    </p:set>
                                    <p:animEffect transition="in" filter="slide(fromBottom)">
                                      <p:cBhvr>
                                        <p:cTn id="13"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umberstone..la tierra del ayer"/>
          <p:cNvPicPr/>
          <p:nvPr/>
        </p:nvPicPr>
        <p:blipFill>
          <a:blip r:embed="rId2" cstate="print"/>
          <a:srcRect/>
          <a:stretch>
            <a:fillRect/>
          </a:stretch>
        </p:blipFill>
        <p:spPr bwMode="auto">
          <a:xfrm>
            <a:off x="1928794" y="142852"/>
            <a:ext cx="4786346" cy="2924179"/>
          </a:xfrm>
          <a:prstGeom prst="rect">
            <a:avLst/>
          </a:prstGeom>
          <a:noFill/>
          <a:ln w="9525">
            <a:noFill/>
            <a:miter lim="800000"/>
            <a:headEnd/>
            <a:tailEnd/>
          </a:ln>
        </p:spPr>
      </p:pic>
      <p:pic>
        <p:nvPicPr>
          <p:cNvPr id="3" name="2 Imagen" descr="Santiago_Humberstone.jpg"/>
          <p:cNvPicPr/>
          <p:nvPr/>
        </p:nvPicPr>
        <p:blipFill>
          <a:blip r:embed="rId3" cstate="print"/>
          <a:srcRect/>
          <a:stretch>
            <a:fillRect/>
          </a:stretch>
        </p:blipFill>
        <p:spPr bwMode="auto">
          <a:xfrm>
            <a:off x="1785918" y="3214686"/>
            <a:ext cx="5143536"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lle_humberstone.jpg"/>
          <p:cNvPicPr/>
          <p:nvPr/>
        </p:nvPicPr>
        <p:blipFill>
          <a:blip r:embed="rId2" cstate="print"/>
          <a:srcRect/>
          <a:stretch>
            <a:fillRect/>
          </a:stretch>
        </p:blipFill>
        <p:spPr bwMode="auto">
          <a:xfrm>
            <a:off x="142844" y="1285860"/>
            <a:ext cx="4000528" cy="3709998"/>
          </a:xfrm>
          <a:prstGeom prst="rect">
            <a:avLst/>
          </a:prstGeom>
          <a:noFill/>
          <a:ln w="9525">
            <a:noFill/>
            <a:miter lim="800000"/>
            <a:headEnd/>
            <a:tailEnd/>
          </a:ln>
        </p:spPr>
      </p:pic>
      <p:pic>
        <p:nvPicPr>
          <p:cNvPr id="3" name="2 Imagen" descr="Iglesia_humberstone.jpg"/>
          <p:cNvPicPr/>
          <p:nvPr/>
        </p:nvPicPr>
        <p:blipFill>
          <a:blip r:embed="rId3" cstate="print"/>
          <a:srcRect/>
          <a:stretch>
            <a:fillRect/>
          </a:stretch>
        </p:blipFill>
        <p:spPr bwMode="auto">
          <a:xfrm>
            <a:off x="4286248" y="1214422"/>
            <a:ext cx="4572032" cy="4286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iscina_Humberstone.jpg"/>
          <p:cNvPicPr/>
          <p:nvPr/>
        </p:nvPicPr>
        <p:blipFill>
          <a:blip r:embed="rId2" cstate="print"/>
          <a:srcRect/>
          <a:stretch>
            <a:fillRect/>
          </a:stretch>
        </p:blipFill>
        <p:spPr bwMode="auto">
          <a:xfrm>
            <a:off x="1428728" y="571480"/>
            <a:ext cx="6643734" cy="4500594"/>
          </a:xfrm>
          <a:prstGeom prst="rect">
            <a:avLst/>
          </a:prstGeom>
          <a:noFill/>
          <a:ln w="9525">
            <a:noFill/>
            <a:miter lim="800000"/>
            <a:headEnd/>
            <a:tailEnd/>
          </a:ln>
        </p:spPr>
      </p:pic>
      <p:sp>
        <p:nvSpPr>
          <p:cNvPr id="2049" name="Rectangle 1"/>
          <p:cNvSpPr>
            <a:spLocks noChangeArrowheads="1"/>
          </p:cNvSpPr>
          <p:nvPr/>
        </p:nvSpPr>
        <p:spPr bwMode="auto">
          <a:xfrm>
            <a:off x="3286116" y="5429264"/>
            <a:ext cx="2214546"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Piscina</a:t>
            </a:r>
            <a:endParaRPr kumimoji="0" lang="es-C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a_pulperia.jpg"/>
          <p:cNvPicPr/>
          <p:nvPr/>
        </p:nvPicPr>
        <p:blipFill>
          <a:blip r:embed="rId3" cstate="print"/>
          <a:srcRect/>
          <a:stretch>
            <a:fillRect/>
          </a:stretch>
        </p:blipFill>
        <p:spPr bwMode="auto">
          <a:xfrm>
            <a:off x="857224" y="571480"/>
            <a:ext cx="6643734" cy="4643470"/>
          </a:xfrm>
          <a:prstGeom prst="rect">
            <a:avLst/>
          </a:prstGeom>
          <a:noFill/>
          <a:ln w="9525">
            <a:noFill/>
            <a:miter lim="800000"/>
            <a:headEnd/>
            <a:tailEnd/>
          </a:ln>
        </p:spPr>
      </p:pic>
      <p:sp>
        <p:nvSpPr>
          <p:cNvPr id="3" name="2 CuadroTexto"/>
          <p:cNvSpPr txBox="1"/>
          <p:nvPr/>
        </p:nvSpPr>
        <p:spPr>
          <a:xfrm>
            <a:off x="1785918" y="5429264"/>
            <a:ext cx="371477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_tradnl" b="1" dirty="0" smtClean="0"/>
              <a:t>PULPERÍA</a:t>
            </a:r>
            <a:endParaRPr lang="es-C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laza_Humberstone.jpg"/>
          <p:cNvPicPr/>
          <p:nvPr/>
        </p:nvPicPr>
        <p:blipFill>
          <a:blip r:embed="rId2" cstate="print"/>
          <a:srcRect/>
          <a:stretch>
            <a:fillRect/>
          </a:stretch>
        </p:blipFill>
        <p:spPr bwMode="auto">
          <a:xfrm>
            <a:off x="1714480" y="357166"/>
            <a:ext cx="6072230" cy="4643470"/>
          </a:xfrm>
          <a:prstGeom prst="rect">
            <a:avLst/>
          </a:prstGeom>
          <a:noFill/>
          <a:ln w="9525">
            <a:noFill/>
            <a:miter lim="800000"/>
            <a:headEnd/>
            <a:tailEnd/>
          </a:ln>
        </p:spPr>
      </p:pic>
      <p:sp>
        <p:nvSpPr>
          <p:cNvPr id="3" name="2 CuadroTexto"/>
          <p:cNvSpPr txBox="1"/>
          <p:nvPr/>
        </p:nvSpPr>
        <p:spPr>
          <a:xfrm>
            <a:off x="3071802" y="5286388"/>
            <a:ext cx="150019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b="1" dirty="0" smtClean="0"/>
              <a:t>PLAZA</a:t>
            </a:r>
            <a:endParaRPr lang="es-C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eatro_humberstone.jpg"/>
          <p:cNvPicPr/>
          <p:nvPr/>
        </p:nvPicPr>
        <p:blipFill>
          <a:blip r:embed="rId2" cstate="print"/>
          <a:srcRect/>
          <a:stretch>
            <a:fillRect/>
          </a:stretch>
        </p:blipFill>
        <p:spPr bwMode="auto">
          <a:xfrm>
            <a:off x="1500166" y="571480"/>
            <a:ext cx="6500858" cy="4857784"/>
          </a:xfrm>
          <a:prstGeom prst="rect">
            <a:avLst/>
          </a:prstGeom>
          <a:noFill/>
          <a:ln w="9525">
            <a:noFill/>
            <a:miter lim="800000"/>
            <a:headEnd/>
            <a:tailEnd/>
          </a:ln>
        </p:spPr>
      </p:pic>
      <p:sp>
        <p:nvSpPr>
          <p:cNvPr id="3" name="2 CuadroTexto"/>
          <p:cNvSpPr txBox="1"/>
          <p:nvPr/>
        </p:nvSpPr>
        <p:spPr>
          <a:xfrm>
            <a:off x="3929058" y="5739300"/>
            <a:ext cx="121444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b="1" dirty="0" smtClean="0"/>
              <a:t>TEATRO</a:t>
            </a:r>
            <a:endParaRPr lang="es-C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09.png?1322190603"/>
          <p:cNvPicPr/>
          <p:nvPr/>
        </p:nvPicPr>
        <p:blipFill>
          <a:blip r:embed="rId2" cstate="print"/>
          <a:srcRect/>
          <a:stretch>
            <a:fillRect/>
          </a:stretch>
        </p:blipFill>
        <p:spPr bwMode="auto">
          <a:xfrm>
            <a:off x="428596" y="428604"/>
            <a:ext cx="8501122" cy="61436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1.png?1322190603"/>
          <p:cNvPicPr/>
          <p:nvPr/>
        </p:nvPicPr>
        <p:blipFill>
          <a:blip r:embed="rId2" cstate="print"/>
          <a:srcRect/>
          <a:stretch>
            <a:fillRect/>
          </a:stretch>
        </p:blipFill>
        <p:spPr bwMode="auto">
          <a:xfrm>
            <a:off x="571472" y="285728"/>
            <a:ext cx="8215370" cy="62151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2.png?1322190603"/>
          <p:cNvPicPr/>
          <p:nvPr/>
        </p:nvPicPr>
        <p:blipFill>
          <a:blip r:embed="rId2" cstate="print"/>
          <a:srcRect/>
          <a:stretch>
            <a:fillRect/>
          </a:stretch>
        </p:blipFill>
        <p:spPr bwMode="auto">
          <a:xfrm>
            <a:off x="571472" y="214290"/>
            <a:ext cx="8143932" cy="64293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3.png?1322190603"/>
          <p:cNvPicPr/>
          <p:nvPr/>
        </p:nvPicPr>
        <p:blipFill>
          <a:blip r:embed="rId2" cstate="print"/>
          <a:srcRect/>
          <a:stretch>
            <a:fillRect/>
          </a:stretch>
        </p:blipFill>
        <p:spPr bwMode="auto">
          <a:xfrm>
            <a:off x="285720" y="428604"/>
            <a:ext cx="8143931" cy="62151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4.png?1322190603"/>
          <p:cNvPicPr/>
          <p:nvPr/>
        </p:nvPicPr>
        <p:blipFill>
          <a:blip r:embed="rId2" cstate="print"/>
          <a:srcRect/>
          <a:stretch>
            <a:fillRect/>
          </a:stretch>
        </p:blipFill>
        <p:spPr bwMode="auto">
          <a:xfrm>
            <a:off x="714348" y="214290"/>
            <a:ext cx="7858179" cy="64294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5.png?1322190603"/>
          <p:cNvPicPr/>
          <p:nvPr/>
        </p:nvPicPr>
        <p:blipFill>
          <a:blip r:embed="rId2" cstate="print"/>
          <a:srcRect/>
          <a:stretch>
            <a:fillRect/>
          </a:stretch>
        </p:blipFill>
        <p:spPr bwMode="auto">
          <a:xfrm>
            <a:off x="500034" y="285728"/>
            <a:ext cx="8215369" cy="63579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6.png?1322190603"/>
          <p:cNvPicPr/>
          <p:nvPr/>
        </p:nvPicPr>
        <p:blipFill>
          <a:blip r:embed="rId2" cstate="print"/>
          <a:srcRect/>
          <a:stretch>
            <a:fillRect/>
          </a:stretch>
        </p:blipFill>
        <p:spPr bwMode="auto">
          <a:xfrm>
            <a:off x="500034" y="357166"/>
            <a:ext cx="8215370" cy="62151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html.slidesharecdn.com/pptaugeycrisisdelsalitre-111124204201-phpapp01/output017.png?1322190603"/>
          <p:cNvPicPr/>
          <p:nvPr/>
        </p:nvPicPr>
        <p:blipFill>
          <a:blip r:embed="rId2" cstate="print"/>
          <a:srcRect/>
          <a:stretch>
            <a:fillRect/>
          </a:stretch>
        </p:blipFill>
        <p:spPr bwMode="auto">
          <a:xfrm>
            <a:off x="285720" y="214290"/>
            <a:ext cx="8429683" cy="63579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TotalTime>
  <Words>132</Words>
  <Application>Microsoft Office PowerPoint</Application>
  <PresentationFormat>Presentación en pantalla (4:3)</PresentationFormat>
  <Paragraphs>13</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Viajes</vt:lpstr>
      <vt:lpstr>Auge del salitre en chile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Ines</dc:creator>
  <cp:lastModifiedBy>PACKARD BELL</cp:lastModifiedBy>
  <cp:revision>7</cp:revision>
  <dcterms:created xsi:type="dcterms:W3CDTF">2012-10-28T22:40:44Z</dcterms:created>
  <dcterms:modified xsi:type="dcterms:W3CDTF">2012-11-04T12:14:23Z</dcterms:modified>
</cp:coreProperties>
</file>