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0" r:id="rId1"/>
  </p:sldMasterIdLst>
  <p:sldIdLst>
    <p:sldId id="256" r:id="rId2"/>
    <p:sldId id="257" r:id="rId3"/>
    <p:sldId id="258" r:id="rId4"/>
    <p:sldId id="259" r:id="rId5"/>
    <p:sldId id="260"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9" d="100"/>
          <a:sy n="79" d="100"/>
        </p:scale>
        <p:origin x="-1088"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printerSettings" Target="printerSettings/printerSettings1.bin"/><Relationship Id="rId8" Type="http://schemas.openxmlformats.org/officeDocument/2006/relationships/presProps" Target="presProps.xml"/><Relationship Id="rId9" Type="http://schemas.openxmlformats.org/officeDocument/2006/relationships/viewProps" Target="viewProps.xml"/><Relationship Id="rId10" Type="http://schemas.openxmlformats.org/officeDocument/2006/relationships/theme" Target="theme/theme1.xml"/><Relationship Id="rId1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s-ES_tradnl" smtClean="0"/>
              <a:t>Clic para editar título</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C8A432C8-69A7-458B-9684-2BFA64B31948}" type="datetime2">
              <a:rPr lang="en-US" smtClean="0"/>
              <a:t>martes 25 de marzo de 2014</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‹Nr.›</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a:p>
        </p:txBody>
      </p:sp>
      <p:sp>
        <p:nvSpPr>
          <p:cNvPr id="3" name="Content Placeholder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a:p>
        </p:txBody>
      </p:sp>
      <p:sp>
        <p:nvSpPr>
          <p:cNvPr id="4" name="Date Placeholder 3"/>
          <p:cNvSpPr>
            <a:spLocks noGrp="1"/>
          </p:cNvSpPr>
          <p:nvPr>
            <p:ph type="dt" sz="half" idx="10"/>
          </p:nvPr>
        </p:nvSpPr>
        <p:spPr/>
        <p:txBody>
          <a:bodyPr/>
          <a:lstStyle/>
          <a:p>
            <a:fld id="{6396A3A3-94A6-4E5B-AF39-173ACA3E61CC}" type="datetime2">
              <a:rPr lang="en-US" smtClean="0"/>
              <a:t>martes 25 de marzo de 2014</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‹Nr.›</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s-ES_tradnl" smtClean="0"/>
              <a:t>Clic para editar título</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9933D019-A32C-4EAD-B8E6-DBDA699692FD}" type="datetime2">
              <a:rPr lang="en-US" smtClean="0"/>
              <a:t>martes 25 de marzo de 2014</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‹Nr.›</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5" name="Date Placeholder 4"/>
          <p:cNvSpPr>
            <a:spLocks noGrp="1"/>
          </p:cNvSpPr>
          <p:nvPr>
            <p:ph type="dt" sz="half" idx="10"/>
          </p:nvPr>
        </p:nvSpPr>
        <p:spPr/>
        <p:txBody>
          <a:bodyPr/>
          <a:lstStyle/>
          <a:p>
            <a:fld id="{CCEBA98F-560C-4997-81C4-81D4D9187EAB}" type="datetime2">
              <a:rPr lang="en-US" smtClean="0"/>
              <a:t>martes 25 de marzo de 2014</a:t>
            </a:fld>
            <a:endParaRPr lang="en-US"/>
          </a:p>
        </p:txBody>
      </p:sp>
      <p:sp>
        <p:nvSpPr>
          <p:cNvPr id="6" name="Footer Placeholder 5"/>
          <p:cNvSpPr>
            <a:spLocks noGrp="1"/>
          </p:cNvSpPr>
          <p:nvPr>
            <p:ph type="ftr" sz="quarter" idx="11"/>
          </p:nvPr>
        </p:nvSpPr>
        <p:spPr/>
        <p:txBody>
          <a:bodyPr/>
          <a:lstStyle/>
          <a:p>
            <a:pPr algn="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‹Nr.›</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smtClean="0"/>
              <a:t>Clic para editar título</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7" name="Date Placeholder 6"/>
          <p:cNvSpPr>
            <a:spLocks noGrp="1"/>
          </p:cNvSpPr>
          <p:nvPr>
            <p:ph type="dt" sz="half" idx="10"/>
          </p:nvPr>
        </p:nvSpPr>
        <p:spPr/>
        <p:txBody>
          <a:bodyPr/>
          <a:lstStyle/>
          <a:p>
            <a:fld id="{150972B2-CA5C-437D-87D0-8081271A9E4B}" type="datetime2">
              <a:rPr lang="en-US" smtClean="0"/>
              <a:t>martes 25 de marzo de 2014</a:t>
            </a:fld>
            <a:endParaRPr lang="en-US"/>
          </a:p>
        </p:txBody>
      </p:sp>
      <p:sp>
        <p:nvSpPr>
          <p:cNvPr id="8" name="Footer Placeholder 7"/>
          <p:cNvSpPr>
            <a:spLocks noGrp="1"/>
          </p:cNvSpPr>
          <p:nvPr>
            <p:ph type="ftr" sz="quarter" idx="11"/>
          </p:nvPr>
        </p:nvSpPr>
        <p:spPr/>
        <p:txBody>
          <a:bodyPr/>
          <a:lstStyle/>
          <a:p>
            <a:pPr algn="r"/>
            <a:endParaRPr lang="en-US" dirty="0"/>
          </a:p>
        </p:txBody>
      </p:sp>
      <p:sp>
        <p:nvSpPr>
          <p:cNvPr id="9" name="Slide Number Placeholder 8"/>
          <p:cNvSpPr>
            <a:spLocks noGrp="1"/>
          </p:cNvSpPr>
          <p:nvPr>
            <p:ph type="sldNum" sz="quarter" idx="12"/>
          </p:nvPr>
        </p:nvSpPr>
        <p:spPr/>
        <p:txBody>
          <a:bodyPr/>
          <a:lstStyle/>
          <a:p>
            <a:fld id="{0CFEC368-1D7A-4F81-ABF6-AE0E36BAF64C}" type="slidenum">
              <a:rPr lang="en-US" smtClean="0"/>
              <a:pPr/>
              <a:t>‹Nr.›</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a:p>
        </p:txBody>
      </p:sp>
      <p:sp>
        <p:nvSpPr>
          <p:cNvPr id="3" name="Date Placeholder 2"/>
          <p:cNvSpPr>
            <a:spLocks noGrp="1"/>
          </p:cNvSpPr>
          <p:nvPr>
            <p:ph type="dt" sz="half" idx="10"/>
          </p:nvPr>
        </p:nvSpPr>
        <p:spPr/>
        <p:txBody>
          <a:bodyPr/>
          <a:lstStyle/>
          <a:p>
            <a:fld id="{79CD4847-11EF-4466-A8AD-85CDB7B49118}" type="datetime2">
              <a:rPr lang="en-US" smtClean="0"/>
              <a:t>martes 25 de marzo de 2014</a:t>
            </a:fld>
            <a:endParaRPr lang="en-US"/>
          </a:p>
        </p:txBody>
      </p:sp>
      <p:sp>
        <p:nvSpPr>
          <p:cNvPr id="4" name="Footer Placeholder 3"/>
          <p:cNvSpPr>
            <a:spLocks noGrp="1"/>
          </p:cNvSpPr>
          <p:nvPr>
            <p:ph type="ftr" sz="quarter" idx="11"/>
          </p:nvPr>
        </p:nvSpPr>
        <p:spPr/>
        <p:txBody>
          <a:bodyPr/>
          <a:lstStyle/>
          <a:p>
            <a:pPr algn="r"/>
            <a:endParaRPr lang="en-US" dirty="0"/>
          </a:p>
        </p:txBody>
      </p:sp>
      <p:sp>
        <p:nvSpPr>
          <p:cNvPr id="5" name="Slide Number Placeholder 4"/>
          <p:cNvSpPr>
            <a:spLocks noGrp="1"/>
          </p:cNvSpPr>
          <p:nvPr>
            <p:ph type="sldNum" sz="quarter" idx="12"/>
          </p:nvPr>
        </p:nvSpPr>
        <p:spPr/>
        <p:txBody>
          <a:bodyPr/>
          <a:lstStyle/>
          <a:p>
            <a:fld id="{0CFEC368-1D7A-4F81-ABF6-AE0E36BAF64C}" type="slidenum">
              <a:rPr lang="en-US" smtClean="0"/>
              <a:pPr/>
              <a:t>‹Nr.›</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68457A-3AB9-4880-8A0C-9F8524491207}" type="datetime2">
              <a:rPr lang="en-US" smtClean="0"/>
              <a:t>martes 25 de marzo de 2014</a:t>
            </a:fld>
            <a:endParaRPr lang="en-US"/>
          </a:p>
        </p:txBody>
      </p:sp>
      <p:sp>
        <p:nvSpPr>
          <p:cNvPr id="3" name="Footer Placeholder 2"/>
          <p:cNvSpPr>
            <a:spLocks noGrp="1"/>
          </p:cNvSpPr>
          <p:nvPr>
            <p:ph type="ftr" sz="quarter" idx="11"/>
          </p:nvPr>
        </p:nvSpPr>
        <p:spPr/>
        <p:txBody>
          <a:bodyPr/>
          <a:lstStyle/>
          <a:p>
            <a:pPr algn="r"/>
            <a:endParaRPr lang="en-US" dirty="0"/>
          </a:p>
        </p:txBody>
      </p:sp>
      <p:sp>
        <p:nvSpPr>
          <p:cNvPr id="4" name="Slide Number Placeholder 3"/>
          <p:cNvSpPr>
            <a:spLocks noGrp="1"/>
          </p:cNvSpPr>
          <p:nvPr>
            <p:ph type="sldNum" sz="quarter" idx="12"/>
          </p:nvPr>
        </p:nvSpPr>
        <p:spPr/>
        <p:txBody>
          <a:bodyPr/>
          <a:lstStyle/>
          <a:p>
            <a:fld id="{0CFEC368-1D7A-4F81-ABF6-AE0E36BAF64C}" type="slidenum">
              <a:rPr lang="en-US" smtClean="0"/>
              <a:pPr/>
              <a:t>‹Nr.›</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s-ES_tradnl" smtClean="0"/>
              <a:t>Clic para editar título</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Date Placeholder 4"/>
          <p:cNvSpPr>
            <a:spLocks noGrp="1"/>
          </p:cNvSpPr>
          <p:nvPr>
            <p:ph type="dt" sz="half" idx="10"/>
          </p:nvPr>
        </p:nvSpPr>
        <p:spPr/>
        <p:txBody>
          <a:bodyPr/>
          <a:lstStyle/>
          <a:p>
            <a:fld id="{3FE976D3-5B7F-4300-ABED-C91F1B2AE209}" type="datetime2">
              <a:rPr lang="en-US" smtClean="0"/>
              <a:t>martes 25 de marzo de 2014</a:t>
            </a:fld>
            <a:endParaRPr lang="en-US"/>
          </a:p>
        </p:txBody>
      </p:sp>
      <p:sp>
        <p:nvSpPr>
          <p:cNvPr id="6" name="Footer Placeholder 5"/>
          <p:cNvSpPr>
            <a:spLocks noGrp="1"/>
          </p:cNvSpPr>
          <p:nvPr>
            <p:ph type="ftr" sz="quarter" idx="11"/>
          </p:nvPr>
        </p:nvSpPr>
        <p:spPr/>
        <p:txBody>
          <a:bodyPr/>
          <a:lstStyle/>
          <a:p>
            <a:pPr algn="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‹Nr.›</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s-ES_tradnl" smtClean="0"/>
              <a:t>Clic para editar título</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_tradnl" smtClean="0"/>
              <a:t>Arrastre la imagen al marcador de posición o haga clic en el icono para agregar</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Date Placeholder 4"/>
          <p:cNvSpPr>
            <a:spLocks noGrp="1"/>
          </p:cNvSpPr>
          <p:nvPr>
            <p:ph type="dt" sz="half" idx="10"/>
          </p:nvPr>
        </p:nvSpPr>
        <p:spPr/>
        <p:txBody>
          <a:bodyPr/>
          <a:lstStyle/>
          <a:p>
            <a:fld id="{EBDC1E59-17DD-41CE-97CA-624A472382D4}" type="datetime2">
              <a:rPr lang="en-US" smtClean="0"/>
              <a:t>martes 25 de marzo de 2014</a:t>
            </a:fld>
            <a:endParaRPr lang="en-US"/>
          </a:p>
        </p:txBody>
      </p:sp>
      <p:sp>
        <p:nvSpPr>
          <p:cNvPr id="6" name="Footer Placeholder 5"/>
          <p:cNvSpPr>
            <a:spLocks noGrp="1"/>
          </p:cNvSpPr>
          <p:nvPr>
            <p:ph type="ftr" sz="quarter" idx="11"/>
          </p:nvPr>
        </p:nvSpPr>
        <p:spPr/>
        <p:txBody>
          <a:bodyPr/>
          <a:lstStyle/>
          <a:p>
            <a:pPr algn="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‹Nr.›</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a:p>
        </p:txBody>
      </p:sp>
      <p:sp>
        <p:nvSpPr>
          <p:cNvPr id="3" name="Vertical Text Placeholder 2"/>
          <p:cNvSpPr>
            <a:spLocks noGrp="1"/>
          </p:cNvSpPr>
          <p:nvPr>
            <p:ph type="body" orient="vert" idx="1"/>
          </p:nvPr>
        </p:nvSpPr>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a:p>
        </p:txBody>
      </p:sp>
      <p:sp>
        <p:nvSpPr>
          <p:cNvPr id="4" name="Date Placeholder 3"/>
          <p:cNvSpPr>
            <a:spLocks noGrp="1"/>
          </p:cNvSpPr>
          <p:nvPr>
            <p:ph type="dt" sz="half" idx="10"/>
          </p:nvPr>
        </p:nvSpPr>
        <p:spPr/>
        <p:txBody>
          <a:bodyPr/>
          <a:lstStyle/>
          <a:p>
            <a:fld id="{8CC057FC-95B6-4D89-AFDA-ABA33EE921E5}" type="datetime2">
              <a:rPr lang="en-US" smtClean="0"/>
              <a:t>martes 25 de marzo de 2014</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‹Nr.›</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s-ES_tradnl" smtClean="0"/>
              <a:t>Clic para editar título</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Date Placeholder 3"/>
          <p:cNvSpPr>
            <a:spLocks noGrp="1"/>
          </p:cNvSpPr>
          <p:nvPr>
            <p:ph type="dt" sz="half" idx="10"/>
          </p:nvPr>
        </p:nvSpPr>
        <p:spPr/>
        <p:txBody>
          <a:bodyPr/>
          <a:lstStyle/>
          <a:p>
            <a:fld id="{EC4549AC-EB31-477F-92A9-B1988E232878}" type="datetime2">
              <a:rPr lang="en-US" smtClean="0"/>
              <a:t>martes 25 de marzo de 2014</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‹Nr.›</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s-ES_tradnl" smtClean="0"/>
              <a:t>Clic para editar título</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A80CB818-7379-467D-8E76-EF9D9074A26C}" type="datetime2">
              <a:rPr lang="en-US" smtClean="0"/>
              <a:t>martes 25 de marzo de 2014</a:t>
            </a:fld>
            <a:endParaRPr lang="en-US" dirty="0"/>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pPr algn="r"/>
            <a:endParaRPr lang="en-US" dirty="0"/>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0CFEC368-1D7A-4F81-ABF6-AE0E36BAF64C}" type="slidenum">
              <a:rPr lang="en-US" smtClean="0"/>
              <a:pPr/>
              <a:t>‹Nr.›</a:t>
            </a:fld>
            <a:endParaRPr lang="en-US" dirty="0"/>
          </a:p>
        </p:txBody>
      </p:sp>
    </p:spTree>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sldNum="0" hdr="0" ftr="0" dt="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es-ES" dirty="0" smtClean="0"/>
              <a:t>Diversas visiones </a:t>
            </a:r>
            <a:endParaRPr lang="es-ES" dirty="0"/>
          </a:p>
        </p:txBody>
      </p:sp>
      <p:sp>
        <p:nvSpPr>
          <p:cNvPr id="3" name="Subtítulo 2"/>
          <p:cNvSpPr>
            <a:spLocks noGrp="1"/>
          </p:cNvSpPr>
          <p:nvPr>
            <p:ph type="subTitle" idx="1"/>
          </p:nvPr>
        </p:nvSpPr>
        <p:spPr/>
        <p:txBody>
          <a:bodyPr/>
          <a:lstStyle/>
          <a:p>
            <a:r>
              <a:rPr lang="es-ES" dirty="0" smtClean="0"/>
              <a:t>La dictadura de Ib</a:t>
            </a:r>
            <a:r>
              <a:rPr lang="es-ES" dirty="0" smtClean="0"/>
              <a:t>áñez del Campo</a:t>
            </a:r>
            <a:endParaRPr lang="es-ES" dirty="0"/>
          </a:p>
        </p:txBody>
      </p:sp>
      <p:sp>
        <p:nvSpPr>
          <p:cNvPr id="4" name="CuadroTexto 3"/>
          <p:cNvSpPr txBox="1"/>
          <p:nvPr/>
        </p:nvSpPr>
        <p:spPr>
          <a:xfrm>
            <a:off x="128619" y="787675"/>
            <a:ext cx="3858567" cy="646331"/>
          </a:xfrm>
          <a:prstGeom prst="rect">
            <a:avLst/>
          </a:prstGeom>
          <a:noFill/>
        </p:spPr>
        <p:txBody>
          <a:bodyPr wrap="square" rtlCol="0">
            <a:spAutoFit/>
          </a:bodyPr>
          <a:lstStyle/>
          <a:p>
            <a:r>
              <a:rPr lang="es-ES" sz="1200" dirty="0" smtClean="0"/>
              <a:t>Colegio SSCC – Providencia</a:t>
            </a:r>
          </a:p>
          <a:p>
            <a:r>
              <a:rPr lang="es-ES" sz="1200" dirty="0" smtClean="0"/>
              <a:t>Sector: Historia, Geograf</a:t>
            </a:r>
            <a:r>
              <a:rPr lang="es-ES" sz="1200" dirty="0" smtClean="0"/>
              <a:t>ía y Cs. Sociales</a:t>
            </a:r>
          </a:p>
          <a:p>
            <a:r>
              <a:rPr lang="es-ES" sz="1200" dirty="0" smtClean="0"/>
              <a:t>Nivel: </a:t>
            </a:r>
            <a:r>
              <a:rPr lang="es-ES" sz="1200" dirty="0" err="1" smtClean="0"/>
              <a:t>IIIº</a:t>
            </a:r>
            <a:r>
              <a:rPr lang="es-ES" sz="1200" dirty="0" smtClean="0"/>
              <a:t> PC</a:t>
            </a:r>
            <a:endParaRPr lang="es-ES" sz="1200" dirty="0"/>
          </a:p>
        </p:txBody>
      </p:sp>
    </p:spTree>
    <p:extLst>
      <p:ext uri="{BB962C8B-B14F-4D97-AF65-F5344CB8AC3E}">
        <p14:creationId xmlns:p14="http://schemas.microsoft.com/office/powerpoint/2010/main" val="355561950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803868" y="138973"/>
            <a:ext cx="7620670" cy="5848864"/>
          </a:xfrm>
          <a:prstGeom prst="rect">
            <a:avLst/>
          </a:prstGeom>
        </p:spPr>
      </p:pic>
      <p:sp>
        <p:nvSpPr>
          <p:cNvPr id="5" name="CuadroTexto 4"/>
          <p:cNvSpPr txBox="1"/>
          <p:nvPr/>
        </p:nvSpPr>
        <p:spPr>
          <a:xfrm>
            <a:off x="916410" y="6301403"/>
            <a:ext cx="7202658" cy="369332"/>
          </a:xfrm>
          <a:prstGeom prst="rect">
            <a:avLst/>
          </a:prstGeom>
          <a:noFill/>
        </p:spPr>
        <p:txBody>
          <a:bodyPr wrap="square" rtlCol="0">
            <a:spAutoFit/>
          </a:bodyPr>
          <a:lstStyle/>
          <a:p>
            <a:pPr algn="ctr"/>
            <a:r>
              <a:rPr lang="es-ES" dirty="0" smtClean="0"/>
              <a:t>Caricatura de Carlos Ib</a:t>
            </a:r>
            <a:r>
              <a:rPr lang="es-ES" dirty="0" smtClean="0"/>
              <a:t>áñez huyendo a Argentina (1931)</a:t>
            </a:r>
            <a:endParaRPr lang="es-ES" dirty="0"/>
          </a:p>
        </p:txBody>
      </p:sp>
    </p:spTree>
    <p:extLst>
      <p:ext uri="{BB962C8B-B14F-4D97-AF65-F5344CB8AC3E}">
        <p14:creationId xmlns:p14="http://schemas.microsoft.com/office/powerpoint/2010/main" val="25210967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p:tgtEl>
                                          <p:spTgt spid="5"/>
                                        </p:tgtEl>
                                        <p:attrNameLst>
                                          <p:attrName>ppt_y</p:attrName>
                                        </p:attrNameLst>
                                      </p:cBhvr>
                                      <p:tavLst>
                                        <p:tav tm="0">
                                          <p:val>
                                            <p:strVal val="#ppt_y+#ppt_h*1.125000"/>
                                          </p:val>
                                        </p:tav>
                                        <p:tav tm="100000">
                                          <p:val>
                                            <p:strVal val="#ppt_y"/>
                                          </p:val>
                                        </p:tav>
                                      </p:tavLst>
                                    </p:anim>
                                    <p:animEffect transition="in" filter="wipe(up)">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La defensa de Ib</a:t>
            </a:r>
            <a:r>
              <a:rPr lang="es-ES" dirty="0" smtClean="0"/>
              <a:t>áñez</a:t>
            </a:r>
            <a:endParaRPr lang="es-ES" dirty="0"/>
          </a:p>
        </p:txBody>
      </p:sp>
      <p:sp>
        <p:nvSpPr>
          <p:cNvPr id="3" name="Marcador de contenido 2"/>
          <p:cNvSpPr>
            <a:spLocks noGrp="1"/>
          </p:cNvSpPr>
          <p:nvPr>
            <p:ph idx="1"/>
          </p:nvPr>
        </p:nvSpPr>
        <p:spPr/>
        <p:txBody>
          <a:bodyPr>
            <a:normAutofit fontScale="92500"/>
          </a:bodyPr>
          <a:lstStyle/>
          <a:p>
            <a:pPr marL="0" indent="0" algn="just">
              <a:buNone/>
            </a:pPr>
            <a:r>
              <a:rPr lang="es-ES" dirty="0" smtClean="0"/>
              <a:t>“No es mi deseo recurrir en mi defensa a argumentos abogadiles, pero s</a:t>
            </a:r>
            <a:r>
              <a:rPr lang="es-ES" dirty="0" smtClean="0"/>
              <a:t>í debo manifestar que después de esos hechos fui elegido Presidente de la República, cuya elección fue sancionada por la gran mayoría del Congreso Nacional, elegido por el pueblo dos años antes y fui aclamado de un extremo a otro del país; en todas las provincias que visité, cansadas de anarquía política y desgobierno, se me pedía un gobierno fuerte, el restablecimiento de la autoridad y la expulsión de los elementos perturbadores. Si hice mal accediendo a los impulsos de una fuerte opinión pública, resuelva ahora la honorable Cámara si debo expiar en el presidio el delito de haber llevado a la realidad las aspiraciones nacionales de ese tiempo.”</a:t>
            </a:r>
          </a:p>
          <a:p>
            <a:pPr marL="0" indent="0" algn="r">
              <a:buNone/>
            </a:pPr>
            <a:r>
              <a:rPr lang="es-ES" sz="1900" dirty="0" smtClean="0"/>
              <a:t>Carta de Carlos Ibáñez, leída ante la Cámara de Diputados (31-08-1931)</a:t>
            </a:r>
            <a:endParaRPr lang="es-ES" sz="1900" dirty="0"/>
          </a:p>
        </p:txBody>
      </p:sp>
    </p:spTree>
    <p:extLst>
      <p:ext uri="{BB962C8B-B14F-4D97-AF65-F5344CB8AC3E}">
        <p14:creationId xmlns:p14="http://schemas.microsoft.com/office/powerpoint/2010/main" val="279552900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La acusaci</a:t>
            </a:r>
            <a:r>
              <a:rPr lang="es-ES" dirty="0" smtClean="0"/>
              <a:t>ón</a:t>
            </a:r>
            <a:endParaRPr lang="es-ES" dirty="0"/>
          </a:p>
        </p:txBody>
      </p:sp>
      <p:sp>
        <p:nvSpPr>
          <p:cNvPr id="3" name="Marcador de contenido 2"/>
          <p:cNvSpPr>
            <a:spLocks noGrp="1"/>
          </p:cNvSpPr>
          <p:nvPr>
            <p:ph idx="1"/>
          </p:nvPr>
        </p:nvSpPr>
        <p:spPr/>
        <p:txBody>
          <a:bodyPr>
            <a:normAutofit fontScale="92500" lnSpcReduction="20000"/>
          </a:bodyPr>
          <a:lstStyle/>
          <a:p>
            <a:pPr marL="0" indent="0" algn="just">
              <a:buNone/>
            </a:pPr>
            <a:r>
              <a:rPr lang="es-ES" dirty="0" smtClean="0"/>
              <a:t>“¿Podr</a:t>
            </a:r>
            <a:r>
              <a:rPr lang="es-ES" dirty="0" smtClean="0"/>
              <a:t>ía una sociedad dejar en la impunidad a los delincuentes políticos, cuya conducta antisocial y consuetudinaria ha provocado el derrumbe constitucional, económico y moral, haciendo transgresión del derecho y de todo sentimiento de humanidad? El señor Ibáñez, en su defensa, excusa sus actos por haberse inspirado en el progreso de la república, en la consolidación de un poder fuerte, en la eliminación de los políticos perturbadores y en el clamor de la opinión pública que así se lo pedía. Digno de estudio es el escrito de defensa del ex dictador y su apreciación para alegar la irresponsabilidad de sus actos porque las circunstancias supremas de bien público exigidas por la opinión lo hicieron transgredir la Constitución y las leyes (…) La historia nos enseña que los déspotas y tiranuelos siempre han exaltado la virtud, la honestidad para justificar los actos más infames e inauditos.”</a:t>
            </a:r>
          </a:p>
          <a:p>
            <a:pPr marL="0" indent="0" algn="r">
              <a:buNone/>
            </a:pPr>
            <a:r>
              <a:rPr lang="es-ES" sz="1900" dirty="0" smtClean="0"/>
              <a:t>Gabriel González V., diputado radical (31-08-1931)</a:t>
            </a:r>
            <a:endParaRPr lang="es-ES" sz="1900" dirty="0"/>
          </a:p>
        </p:txBody>
      </p:sp>
    </p:spTree>
    <p:extLst>
      <p:ext uri="{BB962C8B-B14F-4D97-AF65-F5344CB8AC3E}">
        <p14:creationId xmlns:p14="http://schemas.microsoft.com/office/powerpoint/2010/main" val="9928137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Para la discusi</a:t>
            </a:r>
            <a:r>
              <a:rPr lang="es-ES" dirty="0" smtClean="0"/>
              <a:t>ón…</a:t>
            </a:r>
            <a:endParaRPr lang="es-ES" dirty="0"/>
          </a:p>
        </p:txBody>
      </p:sp>
      <p:sp>
        <p:nvSpPr>
          <p:cNvPr id="3" name="Marcador de contenido 2"/>
          <p:cNvSpPr>
            <a:spLocks noGrp="1"/>
          </p:cNvSpPr>
          <p:nvPr>
            <p:ph idx="1"/>
          </p:nvPr>
        </p:nvSpPr>
        <p:spPr/>
        <p:txBody>
          <a:bodyPr/>
          <a:lstStyle/>
          <a:p>
            <a:pPr algn="just"/>
            <a:r>
              <a:rPr lang="es-ES" dirty="0" smtClean="0"/>
              <a:t>¿Qu</a:t>
            </a:r>
            <a:r>
              <a:rPr lang="es-ES" dirty="0" smtClean="0"/>
              <a:t>é evaluación hace Ibáñez de su gobierno?</a:t>
            </a:r>
          </a:p>
          <a:p>
            <a:pPr algn="just"/>
            <a:r>
              <a:rPr lang="es-ES" dirty="0" smtClean="0"/>
              <a:t>¿Por qué el diputado González Videla consideraba que la actuación política de Ibáñez era condenable?</a:t>
            </a:r>
          </a:p>
          <a:p>
            <a:pPr algn="just"/>
            <a:r>
              <a:rPr lang="es-ES" dirty="0" smtClean="0"/>
              <a:t>Si ustedes hubieran participado en la sesión de la Cámara de Diputados, ¿cuál habría sido su postura? ¿Por qué?</a:t>
            </a:r>
            <a:endParaRPr lang="es-ES" dirty="0"/>
          </a:p>
        </p:txBody>
      </p:sp>
    </p:spTree>
    <p:extLst>
      <p:ext uri="{BB962C8B-B14F-4D97-AF65-F5344CB8AC3E}">
        <p14:creationId xmlns:p14="http://schemas.microsoft.com/office/powerpoint/2010/main" val="25557111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dad">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Claridad.thmx</Template>
  <TotalTime>18</TotalTime>
  <Words>420</Words>
  <Application>Microsoft Macintosh PowerPoint</Application>
  <PresentationFormat>Presentación en pantalla (4:3)</PresentationFormat>
  <Paragraphs>16</Paragraphs>
  <Slides>5</Slides>
  <Notes>0</Notes>
  <HiddenSlides>0</HiddenSlides>
  <MMClips>0</MMClips>
  <ScaleCrop>false</ScaleCrop>
  <HeadingPairs>
    <vt:vector size="4" baseType="variant">
      <vt:variant>
        <vt:lpstr>Tema</vt:lpstr>
      </vt:variant>
      <vt:variant>
        <vt:i4>1</vt:i4>
      </vt:variant>
      <vt:variant>
        <vt:lpstr>Títulos de diapositiva</vt:lpstr>
      </vt:variant>
      <vt:variant>
        <vt:i4>5</vt:i4>
      </vt:variant>
    </vt:vector>
  </HeadingPairs>
  <TitlesOfParts>
    <vt:vector size="6" baseType="lpstr">
      <vt:lpstr>Claridad</vt:lpstr>
      <vt:lpstr>Diversas visiones </vt:lpstr>
      <vt:lpstr>Presentación de PowerPoint</vt:lpstr>
      <vt:lpstr>La defensa de Ibáñez</vt:lpstr>
      <vt:lpstr>La acusación</vt:lpstr>
      <vt:lpstr>Para la discusión…</vt:lpstr>
    </vt:vector>
  </TitlesOfParts>
  <Company>SSCC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Diversas visiones </dc:title>
  <dc:creator>Jimena Bustos Perez</dc:creator>
  <cp:lastModifiedBy>Jimena Bustos Perez</cp:lastModifiedBy>
  <cp:revision>2</cp:revision>
  <dcterms:created xsi:type="dcterms:W3CDTF">2014-03-25T22:49:38Z</dcterms:created>
  <dcterms:modified xsi:type="dcterms:W3CDTF">2014-03-25T23:08:05Z</dcterms:modified>
</cp:coreProperties>
</file>