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522F4-9521-45CD-80A2-5335264A7E0B}" type="datetimeFigureOut">
              <a:rPr lang="es-CL" smtClean="0"/>
              <a:pPr/>
              <a:t>12-03-2016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E0D1F-DE91-44B2-B0C8-D594AEBE6B6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596" y="214290"/>
            <a:ext cx="7772400" cy="1214446"/>
          </a:xfrm>
        </p:spPr>
        <p:txBody>
          <a:bodyPr>
            <a:normAutofit/>
          </a:bodyPr>
          <a:lstStyle/>
          <a:p>
            <a:pPr algn="l"/>
            <a:r>
              <a:rPr lang="es-CL" sz="1600" b="1" dirty="0" smtClean="0"/>
              <a:t>Colegio de los Sagrados Corazones </a:t>
            </a:r>
            <a:r>
              <a:rPr lang="es-CL" sz="1600" b="1" dirty="0" smtClean="0"/>
              <a:t>- Providencia </a:t>
            </a:r>
            <a:r>
              <a:rPr lang="es-CL" sz="1600" b="1" dirty="0" smtClean="0"/>
              <a:t/>
            </a:r>
            <a:br>
              <a:rPr lang="es-CL" sz="1600" b="1" dirty="0" smtClean="0"/>
            </a:br>
            <a:r>
              <a:rPr lang="es-CL" sz="1600" b="1" dirty="0" smtClean="0"/>
              <a:t>sector:</a:t>
            </a:r>
            <a:r>
              <a:rPr lang="es-CL" sz="1600" b="1" dirty="0" smtClean="0"/>
              <a:t> </a:t>
            </a:r>
            <a:r>
              <a:rPr lang="es-CL" sz="1600" b="1" dirty="0" smtClean="0"/>
              <a:t>Historia </a:t>
            </a:r>
            <a:r>
              <a:rPr lang="es-CL" sz="1600" b="1" dirty="0" smtClean="0"/>
              <a:t>, Geografía y Ciencias Sociales</a:t>
            </a:r>
            <a:r>
              <a:rPr lang="es-CL" sz="1600" b="1" dirty="0" smtClean="0"/>
              <a:t/>
            </a:r>
            <a:br>
              <a:rPr lang="es-CL" sz="1600" b="1" dirty="0" smtClean="0"/>
            </a:br>
            <a:r>
              <a:rPr lang="es-CL" sz="1600" b="1" dirty="0" smtClean="0"/>
              <a:t>Nivel: 8 </a:t>
            </a:r>
            <a:r>
              <a:rPr lang="es-CL" sz="1600" b="1" dirty="0" smtClean="0"/>
              <a:t>° A</a:t>
            </a:r>
            <a:br>
              <a:rPr lang="es-CL" sz="1600" b="1" dirty="0" smtClean="0"/>
            </a:br>
            <a:r>
              <a:rPr lang="es-CL" sz="1600" b="1" dirty="0" smtClean="0"/>
              <a:t>Unidad temática:  </a:t>
            </a:r>
            <a:r>
              <a:rPr lang="es-CL" sz="1600" b="1" dirty="0" smtClean="0"/>
              <a:t>Baja Edad Media </a:t>
            </a:r>
            <a:endParaRPr lang="es-CL" sz="16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59632" y="2204864"/>
            <a:ext cx="6400800" cy="1752600"/>
          </a:xfrm>
        </p:spPr>
        <p:txBody>
          <a:bodyPr>
            <a:normAutofit/>
          </a:bodyPr>
          <a:lstStyle/>
          <a:p>
            <a:r>
              <a:rPr lang="es-CL" sz="7200" b="1" dirty="0" smtClean="0">
                <a:solidFill>
                  <a:schemeClr val="tx1"/>
                </a:solidFill>
              </a:rPr>
              <a:t>Las Cruzadas </a:t>
            </a:r>
            <a:endParaRPr lang="es-CL" sz="7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CRUZADAS</a:t>
            </a:r>
            <a:br>
              <a:rPr lang="es-CL" dirty="0" smtClean="0"/>
            </a:b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1472" y="928670"/>
            <a:ext cx="8229600" cy="4525963"/>
          </a:xfrm>
        </p:spPr>
        <p:txBody>
          <a:bodyPr/>
          <a:lstStyle/>
          <a:p>
            <a:pPr algn="just"/>
            <a:r>
              <a:rPr lang="es-CL" dirty="0" smtClean="0"/>
              <a:t>Son campañas  </a:t>
            </a:r>
            <a:r>
              <a:rPr lang="es-CL" dirty="0" smtClean="0"/>
              <a:t>militaros, </a:t>
            </a:r>
            <a:r>
              <a:rPr lang="es-CL" dirty="0" smtClean="0"/>
              <a:t>hechas a petición del </a:t>
            </a:r>
            <a:r>
              <a:rPr lang="es-CL" dirty="0" smtClean="0"/>
              <a:t>P</a:t>
            </a:r>
            <a:r>
              <a:rPr lang="es-CL" dirty="0" smtClean="0"/>
              <a:t>apado, </a:t>
            </a:r>
            <a:r>
              <a:rPr lang="es-CL" dirty="0" smtClean="0"/>
              <a:t>que tuvieron lugar  entre los siglos XI al XIII, contra los musulmanes  para la conquista de Tierra </a:t>
            </a:r>
            <a:r>
              <a:rPr lang="es-CL" dirty="0" smtClean="0"/>
              <a:t>Santa. </a:t>
            </a:r>
            <a:endParaRPr lang="es-CL" dirty="0"/>
          </a:p>
        </p:txBody>
      </p:sp>
      <p:pic>
        <p:nvPicPr>
          <p:cNvPr id="7170" name="Picture 2" descr="http://1.bp.blogspot.com/_osyKG5wbjOU/Sf7KYHZImwI/AAAAAAAAAUE/H9NpD3maJ9c/s400/CRUZAD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071810"/>
            <a:ext cx="5857916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.ORIGEN DEL NOMBRE• El origen de la palabra  cruzada remonta a la cruz  hecha de tela y usada como  insignia en la ropa e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572560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4.CAUSAS DE LAS CRUZADAS.1º Fueron motivadas por los  intereses expansionistas de  la nobleza feudal que  buscaba el contr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643998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. CONSECUENCIAS DE LAS CRUZADAS.• Consecuencias religiosas: Presentaron alos Papas como los jefes supremos delmundo crist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43998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MAPA DE LAS CRUZADAS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40</Words>
  <Application>Microsoft Office PowerPoint</Application>
  <PresentationFormat>Presentación en pantalla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Tema de Office</vt:lpstr>
      <vt:lpstr>Colegio de los Sagrados Corazones - Providencia  sector: Historia , Geografía y Ciencias Sociales Nivel: 8 ° A Unidad temática:  Baja Edad Media </vt:lpstr>
      <vt:lpstr>CRUZADAS 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Colegio de los Sagrados Corazones Providencia  Depto: Historia y C Sociales Nivel . 7 ° A Unidad Baja Edad Media</dc:title>
  <dc:creator>Biblioteca2</dc:creator>
  <cp:lastModifiedBy>PACKARD BELL</cp:lastModifiedBy>
  <cp:revision>5</cp:revision>
  <dcterms:created xsi:type="dcterms:W3CDTF">2016-03-03T18:33:47Z</dcterms:created>
  <dcterms:modified xsi:type="dcterms:W3CDTF">2016-03-12T22:26:15Z</dcterms:modified>
</cp:coreProperties>
</file>