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0" r:id="rId4"/>
    <p:sldId id="257" r:id="rId5"/>
    <p:sldId id="258" r:id="rId6"/>
    <p:sldId id="272" r:id="rId7"/>
    <p:sldId id="271" r:id="rId8"/>
    <p:sldId id="273" r:id="rId9"/>
    <p:sldId id="260" r:id="rId10"/>
    <p:sldId id="274" r:id="rId11"/>
    <p:sldId id="277" r:id="rId12"/>
    <p:sldId id="259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94660"/>
  </p:normalViewPr>
  <p:slideViewPr>
    <p:cSldViewPr>
      <p:cViewPr>
        <p:scale>
          <a:sx n="45" d="100"/>
          <a:sy n="45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8CFC7BD-9CF0-4F8B-90D9-19F5209FCE38}" type="datetimeFigureOut">
              <a:rPr lang="es-CL" smtClean="0"/>
              <a:pPr/>
              <a:t>12-03-2016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C06A9BC-C4D2-46A0-BA93-7F5C797600D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7BD-9CF0-4F8B-90D9-19F5209FCE38}" type="datetimeFigureOut">
              <a:rPr lang="es-CL" smtClean="0"/>
              <a:pPr/>
              <a:t>12-03-2016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BC-C4D2-46A0-BA93-7F5C797600D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7BD-9CF0-4F8B-90D9-19F5209FCE38}" type="datetimeFigureOut">
              <a:rPr lang="es-CL" smtClean="0"/>
              <a:pPr/>
              <a:t>12-03-2016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BC-C4D2-46A0-BA93-7F5C797600D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7BD-9CF0-4F8B-90D9-19F5209FCE38}" type="datetimeFigureOut">
              <a:rPr lang="es-CL" smtClean="0"/>
              <a:pPr/>
              <a:t>12-03-2016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BC-C4D2-46A0-BA93-7F5C797600D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8CFC7BD-9CF0-4F8B-90D9-19F5209FCE38}" type="datetimeFigureOut">
              <a:rPr lang="es-CL" smtClean="0"/>
              <a:pPr/>
              <a:t>12-03-2016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C06A9BC-C4D2-46A0-BA93-7F5C797600D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7BD-9CF0-4F8B-90D9-19F5209FCE38}" type="datetimeFigureOut">
              <a:rPr lang="es-CL" smtClean="0"/>
              <a:pPr/>
              <a:t>12-03-2016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BC-C4D2-46A0-BA93-7F5C797600D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7BD-9CF0-4F8B-90D9-19F5209FCE38}" type="datetimeFigureOut">
              <a:rPr lang="es-CL" smtClean="0"/>
              <a:pPr/>
              <a:t>12-03-2016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BC-C4D2-46A0-BA93-7F5C797600D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7BD-9CF0-4F8B-90D9-19F5209FCE38}" type="datetimeFigureOut">
              <a:rPr lang="es-CL" smtClean="0"/>
              <a:pPr/>
              <a:t>12-03-2016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BC-C4D2-46A0-BA93-7F5C797600D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7BD-9CF0-4F8B-90D9-19F5209FCE38}" type="datetimeFigureOut">
              <a:rPr lang="es-CL" smtClean="0"/>
              <a:pPr/>
              <a:t>12-03-2016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BC-C4D2-46A0-BA93-7F5C797600D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7BD-9CF0-4F8B-90D9-19F5209FCE38}" type="datetimeFigureOut">
              <a:rPr lang="es-CL" smtClean="0"/>
              <a:pPr/>
              <a:t>12-03-2016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BC-C4D2-46A0-BA93-7F5C797600D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C7BD-9CF0-4F8B-90D9-19F5209FCE38}" type="datetimeFigureOut">
              <a:rPr lang="es-CL" smtClean="0"/>
              <a:pPr/>
              <a:t>12-03-2016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A9BC-C4D2-46A0-BA93-7F5C797600D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CFC7BD-9CF0-4F8B-90D9-19F5209FCE38}" type="datetimeFigureOut">
              <a:rPr lang="es-CL" smtClean="0"/>
              <a:pPr/>
              <a:t>12-03-2016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06A9BC-C4D2-46A0-BA93-7F5C797600D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1714488"/>
            <a:ext cx="8715436" cy="3286148"/>
          </a:xfrm>
        </p:spPr>
        <p:txBody>
          <a:bodyPr>
            <a:noAutofit/>
          </a:bodyPr>
          <a:lstStyle/>
          <a:p>
            <a:pPr algn="ctr"/>
            <a:r>
              <a:rPr lang="es-CL" sz="6000" b="1" dirty="0" smtClean="0">
                <a:solidFill>
                  <a:srgbClr val="002060"/>
                </a:solidFill>
              </a:rPr>
              <a:t>CARACTERÍSTICAS GENERALES DE LA BAJA </a:t>
            </a:r>
            <a:br>
              <a:rPr lang="es-CL" sz="6000" b="1" dirty="0" smtClean="0">
                <a:solidFill>
                  <a:srgbClr val="002060"/>
                </a:solidFill>
              </a:rPr>
            </a:br>
            <a:r>
              <a:rPr lang="es-CL" sz="6000" b="1" dirty="0" smtClean="0">
                <a:solidFill>
                  <a:srgbClr val="002060"/>
                </a:solidFill>
              </a:rPr>
              <a:t> EDAD  MEDIA</a:t>
            </a:r>
            <a:endParaRPr lang="es-CL" sz="6000" b="1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0800000" flipV="1">
            <a:off x="428596" y="214290"/>
            <a:ext cx="7786742" cy="1000132"/>
          </a:xfrm>
        </p:spPr>
        <p:txBody>
          <a:bodyPr>
            <a:normAutofit/>
          </a:bodyPr>
          <a:lstStyle/>
          <a:p>
            <a:pPr algn="l"/>
            <a:r>
              <a:rPr lang="es-CL" sz="1100" b="1" dirty="0" smtClean="0">
                <a:solidFill>
                  <a:srgbClr val="002060"/>
                </a:solidFill>
              </a:rPr>
              <a:t>Colegio  De los  Sagrados </a:t>
            </a:r>
            <a:r>
              <a:rPr lang="es-CL" sz="1100" b="1" dirty="0" smtClean="0">
                <a:solidFill>
                  <a:srgbClr val="002060"/>
                </a:solidFill>
              </a:rPr>
              <a:t>Corazones-Providencia</a:t>
            </a:r>
            <a:endParaRPr lang="es-CL" sz="1100" b="1" dirty="0" smtClean="0">
              <a:solidFill>
                <a:srgbClr val="002060"/>
              </a:solidFill>
            </a:endParaRPr>
          </a:p>
          <a:p>
            <a:pPr algn="l"/>
            <a:r>
              <a:rPr lang="es-CL" sz="1100" b="1" dirty="0" err="1" smtClean="0">
                <a:solidFill>
                  <a:srgbClr val="002060"/>
                </a:solidFill>
              </a:rPr>
              <a:t>Sector:</a:t>
            </a:r>
            <a:r>
              <a:rPr lang="es-CL" sz="1100" b="1" dirty="0" err="1" smtClean="0">
                <a:solidFill>
                  <a:srgbClr val="002060"/>
                </a:solidFill>
              </a:rPr>
              <a:t>Historia</a:t>
            </a:r>
            <a:r>
              <a:rPr lang="es-CL" sz="1100" b="1" dirty="0" smtClean="0">
                <a:solidFill>
                  <a:srgbClr val="002060"/>
                </a:solidFill>
              </a:rPr>
              <a:t>, Geografía </a:t>
            </a:r>
            <a:r>
              <a:rPr lang="es-CL" sz="1100" b="1" dirty="0" smtClean="0">
                <a:solidFill>
                  <a:srgbClr val="002060"/>
                </a:solidFill>
              </a:rPr>
              <a:t>y </a:t>
            </a:r>
            <a:r>
              <a:rPr lang="es-CL" sz="1100" b="1" dirty="0" smtClean="0">
                <a:solidFill>
                  <a:srgbClr val="002060"/>
                </a:solidFill>
              </a:rPr>
              <a:t>Ciencias Sociales</a:t>
            </a:r>
            <a:endParaRPr lang="es-CL" sz="1100" b="1" dirty="0" smtClean="0">
              <a:solidFill>
                <a:srgbClr val="002060"/>
              </a:solidFill>
            </a:endParaRPr>
          </a:p>
          <a:p>
            <a:pPr algn="l"/>
            <a:r>
              <a:rPr lang="es-CL" sz="1100" b="1" dirty="0" smtClean="0">
                <a:solidFill>
                  <a:srgbClr val="002060"/>
                </a:solidFill>
              </a:rPr>
              <a:t>Nivel: </a:t>
            </a:r>
            <a:r>
              <a:rPr lang="es-CL" sz="1100" b="1" dirty="0" smtClean="0">
                <a:solidFill>
                  <a:srgbClr val="002060"/>
                </a:solidFill>
              </a:rPr>
              <a:t>8° </a:t>
            </a:r>
            <a:r>
              <a:rPr lang="es-CL" sz="1100" b="1" dirty="0" smtClean="0">
                <a:solidFill>
                  <a:srgbClr val="002060"/>
                </a:solidFill>
              </a:rPr>
              <a:t>A</a:t>
            </a:r>
          </a:p>
          <a:p>
            <a:pPr algn="l"/>
            <a:r>
              <a:rPr lang="es-CL" sz="1100" b="1" dirty="0" smtClean="0">
                <a:solidFill>
                  <a:srgbClr val="002060"/>
                </a:solidFill>
              </a:rPr>
              <a:t>Unidad </a:t>
            </a:r>
            <a:r>
              <a:rPr lang="es-CL" sz="1100" b="1" dirty="0" smtClean="0">
                <a:solidFill>
                  <a:srgbClr val="002060"/>
                </a:solidFill>
              </a:rPr>
              <a:t>Temática: Baja Edad Media </a:t>
            </a:r>
          </a:p>
          <a:p>
            <a:pPr algn="l"/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stas obras monumentales sólofueron posibles gracias a la ayudaeconómica de los burgueses, y altrabajo en conjunto que re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272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cuelas y Universidades hacia el año 1200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. El tribunal de la Santa Inquisición Herejía             Creencia o doctrina contraria a los dogmas                    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JA EDAD MEDIA     (SIGLOS XII – XV)        CRUZADASRESURGIMIENTO DEL COMERCIO   RENACIMIENTO URBANO LA CONDICION DE LA 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572560" cy="6057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ja Edad Media                          durante                                                              Siglos     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inseguridad disminuyó, por lo que los europeos se atrevieron a ampliarel mundo conocido (viajes de exploración), salie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. El renacimiento comercial               o burgo, eran centros  CIUDAD       urbanos que concentraban               pob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¿Qué lugar ocupa la burguesía en   La burguesía, pese a acumularla sociedad estamental de la Edad   riquezas     gracias 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26" y="285728"/>
            <a:ext cx="857259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¿A qué se dedicaban los       burgueses?    ACTIVIDAD MERCANTIL                   ACTIVIDAD FINANCIERA          (comercia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42927"/>
            <a:ext cx="8501122" cy="6200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¿En qué se apoyan las monarquías?En la centralización del                                    En la conformación de unapod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¿Cómo captaron el apoyo de los actores sociales?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</TotalTime>
  <Words>27</Words>
  <Application>Microsoft Office PowerPoint</Application>
  <PresentationFormat>Presentación en pantalla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Origen</vt:lpstr>
      <vt:lpstr>CARACTERÍSTICAS GENERALES DE LA BAJA   EDAD  MEDIA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Biblioteca2</dc:creator>
  <cp:lastModifiedBy>PACKARD BELL</cp:lastModifiedBy>
  <cp:revision>7</cp:revision>
  <dcterms:created xsi:type="dcterms:W3CDTF">2016-03-03T17:26:37Z</dcterms:created>
  <dcterms:modified xsi:type="dcterms:W3CDTF">2016-03-12T22:23:16Z</dcterms:modified>
</cp:coreProperties>
</file>