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2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FD26-2508-0A4B-8DF0-525722C30043}" type="datetimeFigureOut">
              <a:rPr lang="es-ES" smtClean="0"/>
              <a:t>13-08-15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E3F76-D871-144E-9230-F6968AC2A04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582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Entre ellos Buenos Aires y Valpara</a:t>
            </a:r>
            <a:r>
              <a:rPr lang="es-ES" dirty="0" smtClean="0"/>
              <a:t>íso.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E3F76-D871-144E-9230-F6968AC2A04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70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Marcador de fech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13-08-15</a:t>
            </a:fld>
            <a:endParaRPr lang="en-US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Conector rec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Marcador de número de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13-08-15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á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c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13-08-15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13-08-15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13-08-15</a:t>
            </a:fld>
            <a:endParaRPr lang="en-US"/>
          </a:p>
        </p:txBody>
      </p:sp>
      <p:sp>
        <p:nvSpPr>
          <p:cNvPr id="8" name="Conector rec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13-08-15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8" name="Conector rec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Marcador de conteni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2" name="Marcador de conteni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c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á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á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á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13-08-15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Conector rec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26" name="Marcador de conteni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‹Nr.›</a:t>
            </a:fld>
            <a:endParaRPr kumimoji="0" lang="en-US" dirty="0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13-08-15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13-08-15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á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á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c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Marcador de conteni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13-08-15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c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á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á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á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_tradnl" smtClean="0"/>
              <a:t>Arrastre la imagen al marcador de posición o haga clic en el icono para agregar</a:t>
            </a:r>
            <a:endParaRPr kumimoji="0"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13-08-15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á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13-08-15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c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‹Nr.›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Marcador de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3" name="Marcador de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423872"/>
            <a:ext cx="7772400" cy="70972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Las reformas borbónicas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33558" y="423314"/>
            <a:ext cx="3964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Colegio SSCC-Providencia</a:t>
            </a:r>
          </a:p>
          <a:p>
            <a:r>
              <a:rPr lang="es-ES" sz="1200" dirty="0" smtClean="0"/>
              <a:t>Asignatura: Historia, Geografía y Cs. Sociales</a:t>
            </a:r>
          </a:p>
          <a:p>
            <a:r>
              <a:rPr lang="es-ES" sz="1200" dirty="0" smtClean="0"/>
              <a:t>Nivel: 8º Básico</a:t>
            </a:r>
            <a:endParaRPr lang="es-ES" sz="1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657084"/>
            <a:ext cx="2599367" cy="34599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988" y="2657084"/>
            <a:ext cx="2249555" cy="328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7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Guerra de sucesión (1700-1716)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dirty="0" smtClean="0"/>
              <a:t>En 1700 muere el último rey de la dinastía Habsburgo, Carlos II, “el Hechizado”, sin dejar descendencia.</a:t>
            </a:r>
          </a:p>
          <a:p>
            <a:pPr algn="just"/>
            <a:r>
              <a:rPr lang="es-ES" dirty="0" smtClean="0"/>
              <a:t>Nombra sucesor a Felipe </a:t>
            </a:r>
            <a:r>
              <a:rPr lang="es-ES" dirty="0" err="1" smtClean="0"/>
              <a:t>d’Anjou</a:t>
            </a:r>
            <a:r>
              <a:rPr lang="es-ES" dirty="0" smtClean="0"/>
              <a:t> (Borbón, dinastía de Francia).</a:t>
            </a:r>
          </a:p>
          <a:p>
            <a:pPr algn="just"/>
            <a:r>
              <a:rPr lang="es-ES" dirty="0" smtClean="0"/>
              <a:t>Guerra de sucesión.</a:t>
            </a:r>
          </a:p>
          <a:p>
            <a:pPr algn="just"/>
            <a:r>
              <a:rPr lang="es-ES" dirty="0" smtClean="0"/>
              <a:t>Gana Felipe, coronado como Felipe V, inicia la dinastía Borbón en España.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21" r="-1521"/>
          <a:stretch>
            <a:fillRect/>
          </a:stretch>
        </p:blipFill>
        <p:spPr>
          <a:xfrm>
            <a:off x="5185475" y="1371600"/>
            <a:ext cx="3410077" cy="3953116"/>
          </a:xfrm>
        </p:spPr>
      </p:pic>
      <p:sp>
        <p:nvSpPr>
          <p:cNvPr id="6" name="CuadroTexto 5"/>
          <p:cNvSpPr txBox="1"/>
          <p:nvPr/>
        </p:nvSpPr>
        <p:spPr>
          <a:xfrm>
            <a:off x="5311282" y="5605697"/>
            <a:ext cx="318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Carlos II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217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86" y="698500"/>
            <a:ext cx="8765242" cy="533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8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09" y="482600"/>
            <a:ext cx="8770998" cy="575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0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Ordenanza de Libre Comercio (1778)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CL" dirty="0"/>
              <a:t>En 1778 el rey Carlos III de España hizo la </a:t>
            </a:r>
            <a:r>
              <a:rPr lang="es-CL" b="1" dirty="0"/>
              <a:t>Ordenanza de Libre Comercio, </a:t>
            </a:r>
            <a:r>
              <a:rPr lang="es-CL" dirty="0"/>
              <a:t>a través de la cual el intercambio entre España y sus colonias en América fue autorizado a 13 puertos españoles y 24 puertos en las </a:t>
            </a:r>
            <a:r>
              <a:rPr lang="es-CL" dirty="0" smtClean="0"/>
              <a:t>colonias.*</a:t>
            </a:r>
            <a:endParaRPr lang="es-CL" dirty="0"/>
          </a:p>
          <a:p>
            <a:r>
              <a:rPr lang="es-ES" b="1" dirty="0" smtClean="0"/>
              <a:t>Consecuencias: </a:t>
            </a:r>
          </a:p>
          <a:p>
            <a:pPr>
              <a:buFont typeface="Wingdings" charset="2"/>
              <a:buChar char="ü"/>
            </a:pPr>
            <a:r>
              <a:rPr lang="es-ES" dirty="0" smtClean="0"/>
              <a:t>Saturaci</a:t>
            </a:r>
            <a:r>
              <a:rPr lang="es-ES" dirty="0" smtClean="0"/>
              <a:t>ón del mercado americano con productos importados. </a:t>
            </a:r>
          </a:p>
          <a:p>
            <a:pPr>
              <a:buFont typeface="Wingdings" charset="2"/>
              <a:buChar char="ü"/>
            </a:pPr>
            <a:r>
              <a:rPr lang="es-ES" dirty="0" smtClean="0"/>
              <a:t>Baja de precios.</a:t>
            </a:r>
          </a:p>
          <a:p>
            <a:pPr>
              <a:buFont typeface="Wingdings" charset="2"/>
              <a:buChar char="ü"/>
            </a:pPr>
            <a:r>
              <a:rPr lang="es-ES" dirty="0" smtClean="0"/>
              <a:t>Ruina de comerciantes y productores locales.</a:t>
            </a:r>
          </a:p>
          <a:p>
            <a:pPr>
              <a:buFont typeface="Wingdings" charset="2"/>
              <a:buChar char="ü"/>
            </a:pPr>
            <a:r>
              <a:rPr lang="es-ES" dirty="0" smtClean="0"/>
              <a:t>Aumento del contrabando.</a:t>
            </a:r>
          </a:p>
          <a:p>
            <a:pPr>
              <a:buFont typeface="Wingdings" charset="2"/>
              <a:buChar char="ü"/>
            </a:pPr>
            <a:r>
              <a:rPr lang="es-ES" dirty="0" smtClean="0"/>
              <a:t>Para la miner</a:t>
            </a:r>
            <a:r>
              <a:rPr lang="es-ES" dirty="0" smtClean="0"/>
              <a:t>ía chilena fue ventajoso.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109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ívic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Cívico.thmx</Template>
  <TotalTime>31</TotalTime>
  <Words>111</Words>
  <Application>Microsoft Macintosh PowerPoint</Application>
  <PresentationFormat>Presentación en pantalla (4:3)</PresentationFormat>
  <Paragraphs>20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Cívico</vt:lpstr>
      <vt:lpstr>Las reformas borbónicas</vt:lpstr>
      <vt:lpstr>Guerra de sucesión (1700-1716)</vt:lpstr>
      <vt:lpstr>Presentación de PowerPoint</vt:lpstr>
      <vt:lpstr>Presentación de PowerPoint</vt:lpstr>
      <vt:lpstr>La Ordenanza de Libre Comercio (1778)</vt:lpstr>
    </vt:vector>
  </TitlesOfParts>
  <Company>SSCC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reformas borbónicas</dc:title>
  <dc:creator>Jimena Bustos Perez</dc:creator>
  <cp:lastModifiedBy>Jimena Bustos Perez</cp:lastModifiedBy>
  <cp:revision>5</cp:revision>
  <dcterms:created xsi:type="dcterms:W3CDTF">2014-08-21T20:33:42Z</dcterms:created>
  <dcterms:modified xsi:type="dcterms:W3CDTF">2015-08-13T15:17:35Z</dcterms:modified>
</cp:coreProperties>
</file>