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19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AE7927-6277-C248-8C73-256D51E8E62D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5649F5-604B-DA49-BEEB-A4D691DB53D7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5959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VER P</a:t>
            </a:r>
            <a:r>
              <a:rPr lang="es-ES" dirty="0" smtClean="0"/>
              <a:t>ÁG. </a:t>
            </a:r>
            <a:r>
              <a:rPr lang="es-ES" smtClean="0"/>
              <a:t>258</a:t>
            </a:r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649F5-604B-DA49-BEEB-A4D691DB53D7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7557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Chaparral: arbustos pequeños leñosos</a:t>
            </a:r>
            <a:r>
              <a:rPr lang="es-ES" dirty="0" smtClean="0"/>
              <a:t>.				VER P</a:t>
            </a:r>
            <a:r>
              <a:rPr lang="es-ES" dirty="0" smtClean="0"/>
              <a:t>ÁG. 269</a:t>
            </a:r>
            <a:endParaRPr lang="es-ES" dirty="0" smtClean="0"/>
          </a:p>
          <a:p>
            <a:r>
              <a:rPr lang="es-ES" dirty="0" smtClean="0"/>
              <a:t>Taiga: Bosques de coníferas</a:t>
            </a:r>
            <a:r>
              <a:rPr lang="es-ES" baseline="0" dirty="0" smtClean="0"/>
              <a:t> como alerces, abetos y pinos.</a:t>
            </a:r>
          </a:p>
          <a:p>
            <a:r>
              <a:rPr lang="es-ES" baseline="0" dirty="0" smtClean="0"/>
              <a:t>Tundra: zonas donde sólo creen líquenes y musgos.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649F5-604B-DA49-BEEB-A4D691DB53D7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6541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VER P</a:t>
            </a:r>
            <a:r>
              <a:rPr lang="es-ES" dirty="0" smtClean="0"/>
              <a:t>ÁG. 267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649F5-604B-DA49-BEEB-A4D691DB53D7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9609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626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3974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4867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9402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7843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147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4773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6463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451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9110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9716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BE8D3-26FF-2E4A-9AEC-CA2DEBBF5732}" type="datetimeFigureOut">
              <a:rPr lang="es-ES" smtClean="0"/>
              <a:t>11-11-15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B1B29-2BBC-C34C-B853-F994E62F175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980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578100"/>
            <a:ext cx="7772400" cy="1308100"/>
          </a:xfrm>
        </p:spPr>
        <p:txBody>
          <a:bodyPr/>
          <a:lstStyle/>
          <a:p>
            <a:r>
              <a:rPr lang="es-ES" dirty="0" smtClean="0"/>
              <a:t>GEOGRAFÍA REGIONAL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Un recorrido por América y Chile</a:t>
            </a:r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368300" y="469900"/>
            <a:ext cx="309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Colegio SSCC – Providencia</a:t>
            </a:r>
          </a:p>
          <a:p>
            <a:r>
              <a:rPr lang="es-ES" sz="1200" dirty="0" smtClean="0"/>
              <a:t>Sector: Historia, Geografía y Cs. Sociales</a:t>
            </a:r>
          </a:p>
          <a:p>
            <a:r>
              <a:rPr lang="es-ES" sz="1200" dirty="0" smtClean="0"/>
              <a:t>Nivel: 8º Básico</a:t>
            </a:r>
            <a:endParaRPr lang="es-ES" sz="12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9500" y="381000"/>
            <a:ext cx="2197100" cy="219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418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28385" r="-28385" b="37426"/>
          <a:stretch/>
        </p:blipFill>
        <p:spPr>
          <a:xfrm>
            <a:off x="-1649750" y="458291"/>
            <a:ext cx="12630327" cy="5813751"/>
          </a:xfrm>
        </p:spPr>
      </p:pic>
    </p:spTree>
    <p:extLst>
      <p:ext uri="{BB962C8B-B14F-4D97-AF65-F5344CB8AC3E}">
        <p14:creationId xmlns:p14="http://schemas.microsoft.com/office/powerpoint/2010/main" val="7701658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¿Qu</a:t>
            </a:r>
            <a:r>
              <a:rPr lang="es-ES" dirty="0" smtClean="0"/>
              <a:t>é es una región?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/>
              <a:t>Es una unidad espacial cuyas condiciones de homogeneidad y singularidad la diferencian de otras unidades. Es decir, constituyen un espacio geogr</a:t>
            </a:r>
            <a:r>
              <a:rPr lang="es-ES" dirty="0" smtClean="0"/>
              <a:t>áfico con características similares, pueden ser climáticas, de relieve, culturales, económicas, políticas, etc., que le dan identidad y unidad.</a:t>
            </a:r>
            <a:endParaRPr lang="es-ES" dirty="0" smtClean="0"/>
          </a:p>
          <a:p>
            <a:pPr algn="just"/>
            <a:r>
              <a:rPr lang="es-ES" dirty="0" smtClean="0"/>
              <a:t>¿Qu</a:t>
            </a:r>
            <a:r>
              <a:rPr lang="es-ES" dirty="0" smtClean="0"/>
              <a:t>é regiones podrían mencionar?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948102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Categorías de regiones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Regiones naturales: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501900"/>
            <a:ext cx="6261100" cy="3672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4191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6100"/>
            <a:ext cx="8229600" cy="5580063"/>
          </a:xfrm>
        </p:spPr>
        <p:txBody>
          <a:bodyPr/>
          <a:lstStyle/>
          <a:p>
            <a:r>
              <a:rPr lang="es-ES" dirty="0" smtClean="0"/>
              <a:t>Regiones </a:t>
            </a:r>
            <a:r>
              <a:rPr lang="es-ES" dirty="0" smtClean="0"/>
              <a:t>culturales:</a:t>
            </a: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100"/>
            <a:ext cx="9144000" cy="4818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43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rcRect l="-20770" r="-20770"/>
          <a:stretch>
            <a:fillRect/>
          </a:stretch>
        </p:blipFill>
        <p:spPr>
          <a:xfrm>
            <a:off x="457200" y="457200"/>
            <a:ext cx="8229600" cy="5668963"/>
          </a:xfrm>
        </p:spPr>
      </p:pic>
    </p:spTree>
    <p:extLst>
      <p:ext uri="{BB962C8B-B14F-4D97-AF65-F5344CB8AC3E}">
        <p14:creationId xmlns:p14="http://schemas.microsoft.com/office/powerpoint/2010/main" val="38000776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Regiones naturales de América</a:t>
            </a:r>
            <a:endParaRPr lang="es-E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-10400" r="58389"/>
          <a:stretch/>
        </p:blipFill>
        <p:spPr>
          <a:xfrm>
            <a:off x="609600" y="1417638"/>
            <a:ext cx="4000660" cy="5110162"/>
          </a:xfrm>
        </p:spPr>
      </p:pic>
      <p:sp>
        <p:nvSpPr>
          <p:cNvPr id="5" name="CuadroTexto 4"/>
          <p:cNvSpPr txBox="1"/>
          <p:nvPr/>
        </p:nvSpPr>
        <p:spPr>
          <a:xfrm>
            <a:off x="5143500" y="1752600"/>
            <a:ext cx="309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Distribución regiones según bioma en América.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08839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Regiones culturales de América</a:t>
            </a:r>
            <a:endParaRPr lang="es-E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3"/>
          <a:srcRect l="-91247" r="-91247"/>
          <a:stretch>
            <a:fillRect/>
          </a:stretch>
        </p:blipFill>
        <p:spPr>
          <a:xfrm>
            <a:off x="-825499" y="1600200"/>
            <a:ext cx="10450432" cy="5041900"/>
          </a:xfrm>
        </p:spPr>
      </p:pic>
    </p:spTree>
    <p:extLst>
      <p:ext uri="{BB962C8B-B14F-4D97-AF65-F5344CB8AC3E}">
        <p14:creationId xmlns:p14="http://schemas.microsoft.com/office/powerpoint/2010/main" val="38034868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128</Words>
  <Application>Microsoft Macintosh PowerPoint</Application>
  <PresentationFormat>Presentación en pantalla (4:3)</PresentationFormat>
  <Paragraphs>22</Paragraphs>
  <Slides>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GEOGRAFÍA REGIONAL</vt:lpstr>
      <vt:lpstr>Presentación de PowerPoint</vt:lpstr>
      <vt:lpstr>¿Qué es una región?</vt:lpstr>
      <vt:lpstr>Categorías de regiones</vt:lpstr>
      <vt:lpstr>Presentación de PowerPoint</vt:lpstr>
      <vt:lpstr>Presentación de PowerPoint</vt:lpstr>
      <vt:lpstr>Regiones naturales de América</vt:lpstr>
      <vt:lpstr>Regiones culturales de América</vt:lpstr>
    </vt:vector>
  </TitlesOfParts>
  <Company>SSCC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GEOGRAFÍA REGIONAL</dc:title>
  <dc:creator>Jimena Bustos Perez</dc:creator>
  <cp:lastModifiedBy>Jimena Bustos Perez</cp:lastModifiedBy>
  <cp:revision>5</cp:revision>
  <dcterms:created xsi:type="dcterms:W3CDTF">2014-11-10T22:03:42Z</dcterms:created>
  <dcterms:modified xsi:type="dcterms:W3CDTF">2015-11-12T02:05:53Z</dcterms:modified>
</cp:coreProperties>
</file>