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agosto 13,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agosto 13,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agosto 13,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agosto 13,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2467" y="2116568"/>
            <a:ext cx="7772400" cy="2029819"/>
          </a:xfrm>
        </p:spPr>
        <p:txBody>
          <a:bodyPr/>
          <a:lstStyle/>
          <a:p>
            <a:r>
              <a:rPr lang="es-ES" dirty="0" smtClean="0"/>
              <a:t>LA COLONIA EN CHILE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457200" y="487452"/>
            <a:ext cx="46873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Colegio SSCC – Providencia</a:t>
            </a:r>
          </a:p>
          <a:p>
            <a:r>
              <a:rPr lang="es-ES" sz="1400" dirty="0" smtClean="0"/>
              <a:t>Sector: Historia, Geograf</a:t>
            </a:r>
            <a:r>
              <a:rPr lang="es-ES" sz="1400" dirty="0" smtClean="0"/>
              <a:t>ía y Cs. Sociales</a:t>
            </a:r>
          </a:p>
          <a:p>
            <a:r>
              <a:rPr lang="es-ES" sz="1400" dirty="0" smtClean="0"/>
              <a:t>Nivel: 8º Básico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08518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Principales caracter</a:t>
            </a:r>
            <a:r>
              <a:rPr lang="es-ES" dirty="0" smtClean="0"/>
              <a:t>ísticas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Depend</a:t>
            </a:r>
            <a:r>
              <a:rPr lang="es-ES" dirty="0" smtClean="0"/>
              <a:t>ía administrativamente del Virreinato del Perú.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Dependía económicamente de este Virreinato y de España, dada su distancia de los principales mercados.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Las ciudades principales fueron Santiago, La Serena y Concepción.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En el siglo XVI hubo una importante explotación de oro, pero se agotó prontamente. En los siglos XVII y XVIII, Chile producirá sólo productos agropecuarios (trigo, sebo, cordobanes).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Fue la única colonia en la cual la Corona debió solventar un ejército permanente a través de Real Situado.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Fue la única colonia en la que la resistencia indígena se mantuvo durante todo el período colonial (Guerra de Arauco).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5238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s-ES" dirty="0" smtClean="0"/>
              <a:t>Econom</a:t>
            </a:r>
            <a:r>
              <a:rPr lang="es-ES" dirty="0" smtClean="0"/>
              <a:t>ía: la hacienda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Leer p</a:t>
            </a:r>
            <a:r>
              <a:rPr lang="es-ES" dirty="0" smtClean="0"/>
              <a:t>áginas 160 y 161 del libro y contestar:</a:t>
            </a:r>
          </a:p>
          <a:p>
            <a:pPr marL="457200" indent="-457200" algn="just">
              <a:buAutoNum type="alphaLcParenR"/>
            </a:pPr>
            <a:r>
              <a:rPr lang="es-ES" dirty="0" smtClean="0"/>
              <a:t>Señala cuáles eran los principales productos en Chile en los siglos XVII y XVIII y cuáles eran sus principales mercados.</a:t>
            </a:r>
          </a:p>
          <a:p>
            <a:pPr marL="457200" indent="-457200" algn="just">
              <a:buAutoNum type="alphaLcParenR"/>
            </a:pPr>
            <a:r>
              <a:rPr lang="es-ES" dirty="0" smtClean="0"/>
              <a:t>Señala quiénes eran los principales dueños de las haciendas en Chile.</a:t>
            </a:r>
          </a:p>
          <a:p>
            <a:pPr marL="457200" indent="-457200" algn="just">
              <a:buAutoNum type="alphaLcParenR"/>
            </a:pPr>
            <a:r>
              <a:rPr lang="es-ES" dirty="0" smtClean="0"/>
              <a:t>Explica qué eran los inquilinos, los medieros y los peones.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1746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guerra de </a:t>
            </a:r>
            <a:r>
              <a:rPr lang="es-ES" dirty="0" err="1" smtClean="0"/>
              <a:t>arauco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distinguen en ella tres etapas: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La guerra ofensiva: Propuesta por el militar Alonso de Ribera. Organiz</a:t>
            </a:r>
            <a:r>
              <a:rPr lang="es-ES" dirty="0" smtClean="0"/>
              <a:t>ó el primer ejército regular del país, financiado por el Real Situado. No logró su objetivo, pues el ejército no pudo someter a los mapuche. Se genera así una frontera establecida en el Biobío.</a:t>
            </a:r>
            <a:endParaRPr lang="es-ES" dirty="0"/>
          </a:p>
        </p:txBody>
      </p:sp>
      <p:pic>
        <p:nvPicPr>
          <p:cNvPr id="4" name="Imagen 3" descr="Alonso de Rive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73" y="3764607"/>
            <a:ext cx="1889244" cy="236155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15801" y="6193254"/>
            <a:ext cx="2501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Alonso de Ribera</a:t>
            </a:r>
            <a:endParaRPr lang="es-ES" sz="1600" dirty="0"/>
          </a:p>
        </p:txBody>
      </p:sp>
      <p:pic>
        <p:nvPicPr>
          <p:cNvPr id="6" name="Imagen 5" descr="250px-Guerra_Arauc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226" y="3764607"/>
            <a:ext cx="3729974" cy="267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64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359176"/>
            <a:ext cx="7620000" cy="5766988"/>
          </a:xfrm>
        </p:spPr>
        <p:txBody>
          <a:bodyPr/>
          <a:lstStyle/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La guerra defensiva: El fracaso de la guerra ofensiva produjo que en 1612 se implementara una nueva estrategia, propuesta por el jesuita Luis de Valdivia. Buscaba convencer, persuadir a los mapuche de someterse a los españoles y a la fe cat</a:t>
            </a:r>
            <a:r>
              <a:rPr lang="es-ES" dirty="0" smtClean="0"/>
              <a:t>ólica. No resultó porque no se respetó la frontera y los españoles siguieron capturando esclavos y muchos misioneros fueron asesinados por los indígenas.</a:t>
            </a:r>
          </a:p>
          <a:p>
            <a:pPr marL="342900" indent="-342900" algn="just">
              <a:buFont typeface="Wingdings" charset="2"/>
              <a:buChar char="ü"/>
            </a:pPr>
            <a:endParaRPr lang="es-ES" dirty="0"/>
          </a:p>
          <a:p>
            <a:pPr algn="just"/>
            <a:endParaRPr lang="es-ES" dirty="0" smtClean="0"/>
          </a:p>
        </p:txBody>
      </p:sp>
      <p:pic>
        <p:nvPicPr>
          <p:cNvPr id="4" name="Imagen 3" descr="927620_28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11" y="3359900"/>
            <a:ext cx="3556000" cy="23622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36530" y="5941498"/>
            <a:ext cx="2488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Padre Luis de Valdivia</a:t>
            </a:r>
            <a:endParaRPr lang="es-ES" dirty="0"/>
          </a:p>
        </p:txBody>
      </p:sp>
      <p:pic>
        <p:nvPicPr>
          <p:cNvPr id="6" name="Imagen 5" descr="200px-Martires_de_elicur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029" y="3102356"/>
            <a:ext cx="2800114" cy="331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86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61798"/>
            <a:ext cx="7620000" cy="5664366"/>
          </a:xfrm>
        </p:spPr>
        <p:txBody>
          <a:bodyPr/>
          <a:lstStyle/>
          <a:p>
            <a:pPr marL="342900" indent="-342900" algn="just">
              <a:buFont typeface="Wingdings" charset="2"/>
              <a:buChar char="ü"/>
            </a:pPr>
            <a:r>
              <a:rPr lang="es-ES" dirty="0" smtClean="0"/>
              <a:t>Parlamentos: Desde mediados del siglo XVII, las autoridades españolas comenzaron a realizar reuni</a:t>
            </a:r>
            <a:r>
              <a:rPr lang="es-ES" dirty="0" smtClean="0"/>
              <a:t>ones con los jefes de las tribus mapuche, buscando llegar a acuerdos ventajosos para ambos, que pronto se rompían y se celebraba un nuevo parlamento. Este sistema permaneció hasta el fin de la colonia.</a:t>
            </a:r>
          </a:p>
          <a:p>
            <a:pPr marL="342900" indent="-342900" algn="just">
              <a:buFont typeface="Wingdings" charset="2"/>
              <a:buChar char="ü"/>
            </a:pPr>
            <a:endParaRPr lang="es-ES" dirty="0"/>
          </a:p>
          <a:p>
            <a:pPr algn="just"/>
            <a:endParaRPr lang="es-ES" dirty="0"/>
          </a:p>
        </p:txBody>
      </p:sp>
      <p:pic>
        <p:nvPicPr>
          <p:cNvPr id="4" name="Imagen 3" descr="Ocupacion_de_la_Araucanía_186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744" y="2866735"/>
            <a:ext cx="5214928" cy="342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38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vida en la frontera</a:t>
            </a:r>
            <a:endParaRPr lang="es-ES" dirty="0"/>
          </a:p>
        </p:txBody>
      </p:sp>
      <p:pic>
        <p:nvPicPr>
          <p:cNvPr id="4" name="Marcador de contenido 3" descr="guerra-de-arauco-siglos-xvi-xviii-10-72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336" r="-15336"/>
          <a:stretch>
            <a:fillRect/>
          </a:stretch>
        </p:blipFill>
        <p:spPr>
          <a:xfrm>
            <a:off x="-372047" y="1752600"/>
            <a:ext cx="9673203" cy="4904967"/>
          </a:xfrm>
        </p:spPr>
      </p:pic>
    </p:spTree>
    <p:extLst>
      <p:ext uri="{BB962C8B-B14F-4D97-AF65-F5344CB8AC3E}">
        <p14:creationId xmlns:p14="http://schemas.microsoft.com/office/powerpoint/2010/main" val="3574836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487452"/>
            <a:ext cx="8099865" cy="5638711"/>
          </a:xfrm>
        </p:spPr>
        <p:txBody>
          <a:bodyPr/>
          <a:lstStyle/>
          <a:p>
            <a:r>
              <a:rPr lang="es-ES" dirty="0" smtClean="0"/>
              <a:t>Lee la p</a:t>
            </a:r>
            <a:r>
              <a:rPr lang="es-ES" dirty="0" smtClean="0"/>
              <a:t>ágina 168 y 169 y contesta:</a:t>
            </a:r>
          </a:p>
          <a:p>
            <a:pPr algn="just"/>
            <a:r>
              <a:rPr lang="es-ES" dirty="0" smtClean="0"/>
              <a:t>1.- ¿Qué eran los malones?</a:t>
            </a:r>
          </a:p>
          <a:p>
            <a:pPr algn="just"/>
            <a:r>
              <a:rPr lang="es-ES" dirty="0" smtClean="0"/>
              <a:t>2.- ¿Qué eran las malocas?</a:t>
            </a:r>
          </a:p>
          <a:p>
            <a:pPr algn="just"/>
            <a:r>
              <a:rPr lang="es-ES" dirty="0" smtClean="0"/>
              <a:t>3.- ¿Qué eran los lenguaraces?</a:t>
            </a:r>
          </a:p>
          <a:p>
            <a:pPr algn="just"/>
            <a:r>
              <a:rPr lang="es-ES" dirty="0" smtClean="0"/>
              <a:t>4.- ¿Quiénes eran los “capitanes de amigos”?</a:t>
            </a:r>
          </a:p>
          <a:p>
            <a:pPr algn="just"/>
            <a:r>
              <a:rPr lang="es-ES" dirty="0" smtClean="0"/>
              <a:t>5.- ¿Cuál fue el primer y el último parlamento que celebraron españoles y mapuche?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30149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Esencial.thmx</Template>
  <TotalTime>45</TotalTime>
  <Words>458</Words>
  <Application>Microsoft Macintosh PowerPoint</Application>
  <PresentationFormat>Presentación en pantalla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Esencial</vt:lpstr>
      <vt:lpstr>LA COLONIA EN CHILE</vt:lpstr>
      <vt:lpstr>Principales características</vt:lpstr>
      <vt:lpstr>Economía: la hacienda</vt:lpstr>
      <vt:lpstr>La guerra de arauco</vt:lpstr>
      <vt:lpstr>Presentación de PowerPoint</vt:lpstr>
      <vt:lpstr>Presentación de PowerPoint</vt:lpstr>
      <vt:lpstr>La vida en la frontera</vt:lpstr>
      <vt:lpstr>Presentación de PowerPoint</vt:lpstr>
    </vt:vector>
  </TitlesOfParts>
  <Company>SSCC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COLONIA EN CHILE</dc:title>
  <dc:creator>Jimena Bustos Perez</dc:creator>
  <cp:lastModifiedBy>Jimena Bustos Perez</cp:lastModifiedBy>
  <cp:revision>5</cp:revision>
  <dcterms:created xsi:type="dcterms:W3CDTF">2015-08-13T20:05:01Z</dcterms:created>
  <dcterms:modified xsi:type="dcterms:W3CDTF">2015-08-13T20:50:25Z</dcterms:modified>
</cp:coreProperties>
</file>