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F64F773-485A-498A-AC15-0B2A49BB387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‹Nº›</a:t>
            </a:fld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210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2BDF0F7-4B41-4EE7-9D22-C08ACC462F4A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71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C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37FCAE-D842-48A6-95F6-C4FA6D8AF4EA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42466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06EB25-2C87-4731-A2A7-9F0D9737E20A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34120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99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99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12C6E0-3766-47F7-B6BF-108E05E383A6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85808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E4B1A-3ADA-46C2-83C8-BC9CFEB8B861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2878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B96B5-B8AB-4C38-B5E5-17F4CCD39C74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2860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04EBFD-3876-4C8C-86DB-39147FFD8B02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177762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1943100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397125" y="1371600"/>
            <a:ext cx="1943100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D65552-189C-41C7-A115-4E54401F2AB7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1684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D79C7D-7051-4229-B156-039E55D9E972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70937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4927B8-D537-457B-9B5B-F7960185831F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54620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3F4E2D-C220-41E4-840A-5786696A4978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43905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2ADDF-B114-4283-9EEA-591D6C504EB0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1634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B53C2C-47CC-45BF-93DE-16B12E587CBB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057061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484916-BFFD-4ADE-96A7-E856855AA1B1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8934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FD0DE-2F04-4FAC-94DC-911AD1C3EF45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010552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245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245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86570F-6438-434C-BC90-68CEC397C80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8937D5-B5E2-4B2D-87CC-0B206BB51D54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02768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846AED-7B72-4E90-A778-E168D9E57B7E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755778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77EE0-9D19-430C-9AA5-7F339E3297CF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91315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CC6CB7-ECCF-43D2-A872-5E4C1D8BA2F8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43017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37A61B-23A6-4258-9901-0108551FC2D8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4974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D5FC1E-E50D-4393-90A2-E50E446FDC20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27048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6518C8-572F-4DE0-B151-A65EBB037246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642673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3E0B7-4794-491C-9A7F-96332B3E0C3A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15559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096251-0771-46DA-825B-F2B4085AAD1E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06551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929C38-46D5-49FE-A5A7-22EC6CD366A6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8347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A52C4-B084-4F71-BA53-2FCC957B49E2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172279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46121A-4359-485E-B0CB-88BB51801C24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23988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40573F9-FC95-4D76-9B42-EE14A90C6522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DFF2FC-6FE9-476D-A4C1-B621E5CBF272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6983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C68FB7-1DF7-4DCA-8450-524008637093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04644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3B02B1-357A-4617-A1D9-886B9409AAC9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31420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7B168C-187A-4A9C-AD59-328B8CCC0501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40589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CC4088-A4B4-42BC-822C-8FD72987A134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82734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A48FE6-B817-4E84-A199-D075A921AFC2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949393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AD8FD0-EA11-4221-AB3B-CD8D971EADD3}" type="datetime1">
              <a:rPr lang="es-CL" smtClean="0"/>
              <a:pPr lvl="0"/>
              <a:t>24-08-2015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0CAA12-69E7-45D9-A1BF-160FB5C1BDAD}" type="slidenum">
              <a:rPr/>
              <a:pPr lvl="0"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295094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ángulo 15"/>
          <p:cNvSpPr/>
          <p:nvPr/>
        </p:nvSpPr>
        <p:spPr>
          <a:xfrm>
            <a:off x="0" y="0"/>
            <a:ext cx="9143640" cy="139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ángulo 17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ángulo 18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ángulo 8"/>
          <p:cNvSpPr/>
          <p:nvPr/>
        </p:nvSpPr>
        <p:spPr>
          <a:xfrm>
            <a:off x="149400" y="6388559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ángulo 7"/>
          <p:cNvSpPr/>
          <p:nvPr/>
        </p:nvSpPr>
        <p:spPr>
          <a:xfrm>
            <a:off x="152280" y="15552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Conector recto 9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noFill/>
          <a:ln w="9360">
            <a:solidFill>
              <a:srgbClr val="7B9899"/>
            </a:solidFill>
            <a:custDash>
              <a:ds d="403846" sp="100000"/>
            </a:custDash>
            <a:round/>
          </a:ln>
        </p:spPr>
        <p:txBody>
          <a:bodyPr vert="horz" wrap="non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Elipse 11"/>
          <p:cNvSpPr/>
          <p:nvPr/>
        </p:nvSpPr>
        <p:spPr>
          <a:xfrm>
            <a:off x="4267080" y="956159"/>
            <a:ext cx="609120" cy="60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Elipse 14"/>
          <p:cNvSpPr/>
          <p:nvPr/>
        </p:nvSpPr>
        <p:spPr>
          <a:xfrm>
            <a:off x="4361760" y="1050480"/>
            <a:ext cx="420120" cy="420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50760">
            <a:solidFill>
              <a:srgbClr val="7B9899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tángulo 18"/>
          <p:cNvSpPr/>
          <p:nvPr/>
        </p:nvSpPr>
        <p:spPr>
          <a:xfrm>
            <a:off x="8991720" y="288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Rectángulo 17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Rectángulo 15"/>
          <p:cNvSpPr/>
          <p:nvPr/>
        </p:nvSpPr>
        <p:spPr>
          <a:xfrm>
            <a:off x="0" y="0"/>
            <a:ext cx="9143640" cy="251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Rectángulo 11"/>
          <p:cNvSpPr/>
          <p:nvPr/>
        </p:nvSpPr>
        <p:spPr>
          <a:xfrm>
            <a:off x="146160" y="6391800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Marcador de fecha 27"/>
          <p:cNvSpPr txBox="1">
            <a:spLocks noGrp="1"/>
          </p:cNvSpPr>
          <p:nvPr>
            <p:ph type="dt" sz="half" idx="2"/>
          </p:nvPr>
        </p:nvSpPr>
        <p:spPr>
          <a:xfrm>
            <a:off x="5791320" y="6405119"/>
            <a:ext cx="30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000000"/>
                </a:solidFill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7AD8FD0-EA11-4221-AB3B-CD8D971EADD3}" type="datetime1">
              <a:rPr lang="es-CL"/>
              <a:pPr lvl="0"/>
              <a:t>24-08-2015</a:t>
            </a:fld>
            <a:endParaRPr lang="es-CL"/>
          </a:p>
        </p:txBody>
      </p:sp>
      <p:sp>
        <p:nvSpPr>
          <p:cNvPr id="17" name="Marcador de pie de página 16"/>
          <p:cNvSpPr txBox="1">
            <a:spLocks noGrp="1"/>
          </p:cNvSpPr>
          <p:nvPr>
            <p:ph type="ftr" sz="quarter" idx="3"/>
          </p:nvPr>
        </p:nvSpPr>
        <p:spPr>
          <a:xfrm>
            <a:off x="304920" y="6410880"/>
            <a:ext cx="358091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s-C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18" name="Conector recto 6"/>
          <p:cNvSpPr/>
          <p:nvPr/>
        </p:nvSpPr>
        <p:spPr>
          <a:xfrm>
            <a:off x="155160" y="2419920"/>
            <a:ext cx="8833319" cy="0"/>
          </a:xfrm>
          <a:prstGeom prst="line">
            <a:avLst/>
          </a:prstGeom>
          <a:noFill/>
          <a:ln w="11520">
            <a:solidFill>
              <a:srgbClr val="7B9899"/>
            </a:solidFill>
            <a:custDash>
              <a:ds d="328125" sp="100000"/>
            </a:custDash>
            <a:round/>
          </a:ln>
        </p:spPr>
        <p:txBody>
          <a:bodyPr vert="horz" wrap="non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Rectángulo 9"/>
          <p:cNvSpPr/>
          <p:nvPr/>
        </p:nvSpPr>
        <p:spPr>
          <a:xfrm>
            <a:off x="152280" y="15228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Elipse 12"/>
          <p:cNvSpPr/>
          <p:nvPr/>
        </p:nvSpPr>
        <p:spPr>
          <a:xfrm>
            <a:off x="4267080" y="2115360"/>
            <a:ext cx="609120" cy="60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Elipse 13"/>
          <p:cNvSpPr/>
          <p:nvPr/>
        </p:nvSpPr>
        <p:spPr>
          <a:xfrm>
            <a:off x="4361760" y="2209680"/>
            <a:ext cx="420120" cy="420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50760">
            <a:solidFill>
              <a:srgbClr val="7B9899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Marcador de número de diapositiva 28"/>
          <p:cNvSpPr txBox="1">
            <a:spLocks noGrp="1"/>
          </p:cNvSpPr>
          <p:nvPr>
            <p:ph type="sldNum" sz="quarter" idx="4"/>
          </p:nvPr>
        </p:nvSpPr>
        <p:spPr>
          <a:xfrm>
            <a:off x="4343400" y="2199600"/>
            <a:ext cx="456839" cy="4409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000000"/>
                </a:solidFill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1108812-5A8F-4CF2-9DF7-9E546BB8A3CE}" type="slidenum">
              <a:rPr/>
              <a:pPr lvl="0"/>
              <a:t>‹Nº›</a:t>
            </a:fld>
            <a:endParaRPr lang="es-CL"/>
          </a:p>
        </p:txBody>
      </p:sp>
      <p:sp>
        <p:nvSpPr>
          <p:cNvPr id="23" name="Título 7"/>
          <p:cNvSpPr txBox="1">
            <a:spLocks noGrp="1"/>
          </p:cNvSpPr>
          <p:nvPr>
            <p:ph type="title"/>
          </p:nvPr>
        </p:nvSpPr>
        <p:spPr>
          <a:xfrm>
            <a:off x="685799" y="380880"/>
            <a:ext cx="7772039" cy="1752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Pulse para editar el formato del texto de títuloClic para editar título</a:t>
            </a:r>
          </a:p>
        </p:txBody>
      </p:sp>
      <p:sp>
        <p:nvSpPr>
          <p:cNvPr id="24" name="23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646B86"/>
                </a:solidFill>
                <a:latin typeface="Georg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200" b="0" i="0" u="none" strike="noStrike" kern="1200" spc="0">
          <a:ln>
            <a:noFill/>
          </a:ln>
          <a:solidFill>
            <a:srgbClr val="7B9899"/>
          </a:solidFill>
          <a:latin typeface="Georgia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700" b="0" i="0" u="none" strike="noStrike" kern="1200" spc="0">
          <a:ln>
            <a:noFill/>
          </a:ln>
          <a:solidFill>
            <a:srgbClr val="000000"/>
          </a:solidFill>
          <a:latin typeface="Georgia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ángulo 15"/>
          <p:cNvSpPr/>
          <p:nvPr/>
        </p:nvSpPr>
        <p:spPr>
          <a:xfrm>
            <a:off x="0" y="0"/>
            <a:ext cx="9143640" cy="139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ángulo 17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ángulo 18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ángulo 8"/>
          <p:cNvSpPr/>
          <p:nvPr/>
        </p:nvSpPr>
        <p:spPr>
          <a:xfrm>
            <a:off x="149400" y="6388559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ángulo 7"/>
          <p:cNvSpPr/>
          <p:nvPr/>
        </p:nvSpPr>
        <p:spPr>
          <a:xfrm>
            <a:off x="152280" y="15552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Conector recto 9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noFill/>
          <a:ln w="9360">
            <a:solidFill>
              <a:srgbClr val="7B9899"/>
            </a:solidFill>
            <a:custDash>
              <a:ds d="403846" sp="100000"/>
            </a:custDash>
            <a:round/>
          </a:ln>
        </p:spPr>
        <p:txBody>
          <a:bodyPr vert="horz" wrap="non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Elipse 11"/>
          <p:cNvSpPr/>
          <p:nvPr/>
        </p:nvSpPr>
        <p:spPr>
          <a:xfrm>
            <a:off x="4267080" y="956159"/>
            <a:ext cx="609120" cy="60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Elipse 14"/>
          <p:cNvSpPr/>
          <p:nvPr/>
        </p:nvSpPr>
        <p:spPr>
          <a:xfrm>
            <a:off x="4361760" y="1050480"/>
            <a:ext cx="420120" cy="420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50760">
            <a:solidFill>
              <a:srgbClr val="7B9899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Título 1"/>
          <p:cNvSpPr txBox="1">
            <a:spLocks noGrp="1"/>
          </p:cNvSpPr>
          <p:nvPr>
            <p:ph type="title"/>
          </p:nvPr>
        </p:nvSpPr>
        <p:spPr>
          <a:xfrm>
            <a:off x="301680" y="228600"/>
            <a:ext cx="8534160" cy="758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Pulse para editar el formato del texto de títuloClic para editar título</a:t>
            </a:r>
          </a:p>
        </p:txBody>
      </p:sp>
      <p:sp>
        <p:nvSpPr>
          <p:cNvPr id="12" name="Marcador de fecha 4"/>
          <p:cNvSpPr txBox="1">
            <a:spLocks noGrp="1"/>
          </p:cNvSpPr>
          <p:nvPr>
            <p:ph type="dt" sz="half" idx="2"/>
          </p:nvPr>
        </p:nvSpPr>
        <p:spPr>
          <a:xfrm>
            <a:off x="5791320" y="6409800"/>
            <a:ext cx="30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000000"/>
                </a:solidFill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786570F-6438-434C-BC90-68CEC397C802}" type="datetime1">
              <a:rPr lang="es-CL"/>
              <a:pPr lvl="0"/>
              <a:t>24-08-2015</a:t>
            </a:fld>
            <a:endParaRPr lang="es-CL"/>
          </a:p>
        </p:txBody>
      </p:sp>
      <p:sp>
        <p:nvSpPr>
          <p:cNvPr id="13" name="Marcador de pie de página 5"/>
          <p:cNvSpPr txBox="1">
            <a:spLocks noGrp="1"/>
          </p:cNvSpPr>
          <p:nvPr>
            <p:ph type="ftr" sz="quarter" idx="3"/>
          </p:nvPr>
        </p:nvSpPr>
        <p:spPr>
          <a:xfrm>
            <a:off x="304920" y="6410880"/>
            <a:ext cx="358091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s-C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14" name="Marcador de número de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4343400" y="1040039"/>
            <a:ext cx="456839" cy="4409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000000"/>
                </a:solidFill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68C3153-9218-4788-BB36-8A1B4EE8F3E4}" type="slidenum">
              <a:rPr/>
              <a:pPr lvl="0"/>
              <a:t>‹Nº›</a:t>
            </a:fld>
            <a:endParaRPr lang="es-CL"/>
          </a:p>
        </p:txBody>
      </p:sp>
      <p:sp>
        <p:nvSpPr>
          <p:cNvPr id="15" name="Conector recto 7"/>
          <p:cNvSpPr/>
          <p:nvPr/>
        </p:nvSpPr>
        <p:spPr>
          <a:xfrm flipV="1">
            <a:off x="4563000" y="1575360"/>
            <a:ext cx="9000" cy="4819680"/>
          </a:xfrm>
          <a:prstGeom prst="line">
            <a:avLst/>
          </a:prstGeom>
          <a:noFill/>
          <a:ln w="9360">
            <a:solidFill>
              <a:srgbClr val="646B86"/>
            </a:solidFill>
            <a:custDash>
              <a:ds d="403846" sp="100000"/>
            </a:custDash>
            <a:round/>
          </a:ln>
        </p:spPr>
        <p:txBody>
          <a:bodyPr vert="horz" wrap="non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Marcador de contenido 9"/>
          <p:cNvSpPr txBox="1">
            <a:spLocks noGrp="1"/>
          </p:cNvSpPr>
          <p:nvPr>
            <p:ph type="body" idx="1"/>
          </p:nvPr>
        </p:nvSpPr>
        <p:spPr>
          <a:xfrm>
            <a:off x="301680" y="1371599"/>
            <a:ext cx="4038119" cy="4681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646B86"/>
                </a:solidFill>
                <a:latin typeface="Georg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/>
              <a:t>Pulse para editar los formatos del texto del esquema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  <a:p>
            <a:pPr lvl="7"/>
            <a:r>
              <a:rPr lang="es-ES"/>
              <a:t>Octavo nivel del esquema</a:t>
            </a:r>
          </a:p>
          <a:p>
            <a:pPr lvl="0"/>
            <a:r>
              <a:rPr lang="es-ES"/>
              <a:t>Noveno nivel del esquemaHaga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contenido 11"/>
          <p:cNvSpPr txBox="1">
            <a:spLocks noGrp="1"/>
          </p:cNvSpPr>
          <p:nvPr>
            <p:ph type="body" sz="quarter" idx="4294967295"/>
          </p:nvPr>
        </p:nvSpPr>
        <p:spPr>
          <a:xfrm>
            <a:off x="4800600" y="1371599"/>
            <a:ext cx="4038119" cy="4681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646B86"/>
                </a:solidFill>
                <a:latin typeface="Georg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/>
              <a:t>Pulse para editar los formatos del texto del esquema</a:t>
            </a:r>
          </a:p>
          <a:p>
            <a:pPr lvl="1"/>
            <a:r>
              <a:rPr lang="es-ES"/>
              <a:t>Segundo nivel del esquema</a:t>
            </a:r>
          </a:p>
          <a:p>
            <a:pPr lvl="2"/>
            <a:r>
              <a:rPr lang="es-ES"/>
              <a:t>Tercer nivel del esquema</a:t>
            </a:r>
          </a:p>
          <a:p>
            <a:pPr lvl="3"/>
            <a:r>
              <a:rPr lang="es-ES"/>
              <a:t>Cuarto nivel del esquema</a:t>
            </a:r>
          </a:p>
          <a:p>
            <a:pPr lvl="4"/>
            <a:r>
              <a:rPr lang="es-ES"/>
              <a:t>Quinto nivel del esquema</a:t>
            </a:r>
          </a:p>
          <a:p>
            <a:pPr lvl="5"/>
            <a:r>
              <a:rPr lang="es-ES"/>
              <a:t>Sexto nivel del esquema</a:t>
            </a:r>
          </a:p>
          <a:p>
            <a:pPr lvl="6"/>
            <a:r>
              <a:rPr lang="es-ES"/>
              <a:t>Séptimo nivel del esquema</a:t>
            </a:r>
          </a:p>
          <a:p>
            <a:pPr lvl="7"/>
            <a:r>
              <a:rPr lang="es-ES"/>
              <a:t>Octavo nivel del esquema</a:t>
            </a:r>
          </a:p>
          <a:p>
            <a:pPr lvl="0"/>
            <a:r>
              <a:rPr lang="es-ES"/>
              <a:t>Noveno nivel del esquemaHaga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3300" b="0" i="0" u="none" strike="noStrike" kern="1200" spc="0">
          <a:ln>
            <a:noFill/>
          </a:ln>
          <a:solidFill>
            <a:srgbClr val="7B9899"/>
          </a:solidFill>
          <a:latin typeface="Georgia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1pPr>
      <a:lvl2pPr lvl="1">
        <a:buSzPct val="75000"/>
        <a:buFont typeface="StarSymbol"/>
        <a:buChar char="–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2pPr>
      <a:lvl3pPr lvl="2">
        <a:buSzPct val="45000"/>
        <a:buFont typeface="StarSymbol"/>
        <a:buChar char="●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3pPr>
      <a:lvl4pPr lvl="3">
        <a:buSzPct val="75000"/>
        <a:buFont typeface="StarSymbol"/>
        <a:buChar char="–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4pPr>
      <a:lvl5pPr lvl="4">
        <a:buSzPct val="45000"/>
        <a:buFont typeface="StarSymbol"/>
        <a:buChar char="●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5pPr>
      <a:lvl6pPr lvl="5">
        <a:buSzPct val="45000"/>
        <a:buFont typeface="StarSymbol"/>
        <a:buChar char="●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6pPr>
      <a:lvl7pPr lvl="6">
        <a:buSzPct val="45000"/>
        <a:buFont typeface="StarSymbol"/>
        <a:buChar char="●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7pPr>
      <a:lvl8pPr lvl="7">
        <a:buSzPct val="45000"/>
        <a:buFont typeface="StarSymbol"/>
        <a:buChar char="●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8pPr>
      <a:lvl9pPr marL="0" marR="0" lvl="0" indent="0" algn="l" rtl="0" hangingPunct="1">
        <a:spcBef>
          <a:spcPts val="499"/>
        </a:spcBef>
        <a:spcAft>
          <a:spcPts val="1417"/>
        </a:spcAft>
        <a:buClr>
          <a:srgbClr val="D16349"/>
        </a:buClr>
        <a:buSzPct val="85000"/>
        <a:buFont typeface="Wingdings 2"/>
        <a:buChar char=""/>
        <a:tabLst/>
        <a:defRPr lang="es-ES" sz="2500" b="0" i="0" u="none" strike="noStrike" spc="0">
          <a:solidFill>
            <a:srgbClr val="000000"/>
          </a:solidFill>
          <a:latin typeface="Georgia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ángulo 15"/>
          <p:cNvSpPr/>
          <p:nvPr/>
        </p:nvSpPr>
        <p:spPr>
          <a:xfrm>
            <a:off x="0" y="0"/>
            <a:ext cx="9143640" cy="139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ángulo 17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ángulo 18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ángulo 8"/>
          <p:cNvSpPr/>
          <p:nvPr/>
        </p:nvSpPr>
        <p:spPr>
          <a:xfrm>
            <a:off x="149400" y="6388559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ángulo 7"/>
          <p:cNvSpPr/>
          <p:nvPr/>
        </p:nvSpPr>
        <p:spPr>
          <a:xfrm>
            <a:off x="152280" y="15552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Conector recto 9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noFill/>
          <a:ln w="9360">
            <a:solidFill>
              <a:srgbClr val="7B9899"/>
            </a:solidFill>
            <a:custDash>
              <a:ds d="403846" sp="100000"/>
            </a:custDash>
            <a:round/>
          </a:ln>
        </p:spPr>
        <p:txBody>
          <a:bodyPr vert="horz" wrap="non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Elipse 11"/>
          <p:cNvSpPr/>
          <p:nvPr/>
        </p:nvSpPr>
        <p:spPr>
          <a:xfrm>
            <a:off x="4267080" y="956159"/>
            <a:ext cx="609120" cy="60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Elipse 14"/>
          <p:cNvSpPr/>
          <p:nvPr/>
        </p:nvSpPr>
        <p:spPr>
          <a:xfrm>
            <a:off x="4361760" y="1050480"/>
            <a:ext cx="420120" cy="420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50760">
            <a:solidFill>
              <a:srgbClr val="7B9899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Rectángulo 6"/>
          <p:cNvSpPr/>
          <p:nvPr/>
        </p:nvSpPr>
        <p:spPr>
          <a:xfrm>
            <a:off x="0" y="6705720"/>
            <a:ext cx="9143640" cy="15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tángulo 7"/>
          <p:cNvSpPr/>
          <p:nvPr/>
        </p:nvSpPr>
        <p:spPr>
          <a:xfrm>
            <a:off x="0" y="0"/>
            <a:ext cx="9143640" cy="15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Rectángulo 9"/>
          <p:cNvSpPr/>
          <p:nvPr/>
        </p:nvSpPr>
        <p:spPr>
          <a:xfrm>
            <a:off x="899172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Rectángulo 8"/>
          <p:cNvSpPr/>
          <p:nvPr/>
        </p:nvSpPr>
        <p:spPr>
          <a:xfrm>
            <a:off x="0" y="0"/>
            <a:ext cx="1519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Rectángulo 4"/>
          <p:cNvSpPr/>
          <p:nvPr/>
        </p:nvSpPr>
        <p:spPr>
          <a:xfrm>
            <a:off x="146160" y="6391800"/>
            <a:ext cx="8832600" cy="3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CADAE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Rectángulo 5"/>
          <p:cNvSpPr/>
          <p:nvPr/>
        </p:nvSpPr>
        <p:spPr>
          <a:xfrm>
            <a:off x="152280" y="158400"/>
            <a:ext cx="8832600" cy="65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7B9899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Marcador de fecha 1"/>
          <p:cNvSpPr txBox="1">
            <a:spLocks noGrp="1"/>
          </p:cNvSpPr>
          <p:nvPr>
            <p:ph type="dt" sz="half" idx="2"/>
          </p:nvPr>
        </p:nvSpPr>
        <p:spPr>
          <a:xfrm>
            <a:off x="5791320" y="6405119"/>
            <a:ext cx="30445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000000"/>
                </a:solidFill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40573F9-FC95-4D76-9B42-EE14A90C6522}" type="datetime1">
              <a:rPr lang="es-CL"/>
              <a:pPr lvl="0"/>
              <a:t>24-08-2015</a:t>
            </a:fld>
            <a:endParaRPr lang="es-CL"/>
          </a:p>
        </p:txBody>
      </p:sp>
      <p:sp>
        <p:nvSpPr>
          <p:cNvPr id="18" name="Marcador de pie de página 2"/>
          <p:cNvSpPr txBox="1">
            <a:spLocks noGrp="1"/>
          </p:cNvSpPr>
          <p:nvPr>
            <p:ph type="ftr" sz="quarter" idx="3"/>
          </p:nvPr>
        </p:nvSpPr>
        <p:spPr>
          <a:xfrm>
            <a:off x="304920" y="6410880"/>
            <a:ext cx="358091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s-C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19" name="Marcador de número de diapositiva 3"/>
          <p:cNvSpPr txBox="1">
            <a:spLocks noGrp="1"/>
          </p:cNvSpPr>
          <p:nvPr>
            <p:ph type="sldNum" sz="quarter" idx="4"/>
          </p:nvPr>
        </p:nvSpPr>
        <p:spPr>
          <a:xfrm>
            <a:off x="4267080" y="6324479"/>
            <a:ext cx="609120" cy="4409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000000"/>
                </a:solidFill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92889D0-D959-4281-AEBC-8F138FD81865}" type="slidenum">
              <a:rPr/>
              <a:pPr lvl="0"/>
              <a:t>‹Nº›</a:t>
            </a:fld>
            <a:endParaRPr lang="es-CL"/>
          </a:p>
        </p:txBody>
      </p:sp>
      <p:sp>
        <p:nvSpPr>
          <p:cNvPr id="20" name="19 Marcador de título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21" name="20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646B86"/>
                </a:solidFill>
                <a:latin typeface="Georg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Georgia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700" b="0" i="0" u="none" strike="noStrike" kern="1200" spc="0">
          <a:ln>
            <a:noFill/>
          </a:ln>
          <a:solidFill>
            <a:srgbClr val="000000"/>
          </a:solidFill>
          <a:latin typeface="Georgia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 noGrp="1"/>
          </p:cNvSpPr>
          <p:nvPr>
            <p:ph type="title" idx="4294967295"/>
          </p:nvPr>
        </p:nvSpPr>
        <p:spPr>
          <a:xfrm>
            <a:off x="685799" y="1423799"/>
            <a:ext cx="7772039" cy="70920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300"/>
              <a:t>Las reformas borbónicas</a:t>
            </a:r>
          </a:p>
        </p:txBody>
      </p:sp>
      <p:sp>
        <p:nvSpPr>
          <p:cNvPr id="3" name="CuadroTexto 3"/>
          <p:cNvSpPr/>
          <p:nvPr/>
        </p:nvSpPr>
        <p:spPr>
          <a:xfrm>
            <a:off x="333720" y="404664"/>
            <a:ext cx="3963959" cy="637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Colegio SSCC-Providencia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Asignatura: Historia, Geografía y Cs. Sociales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Nivel: 8º Básico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5799" y="2657160"/>
            <a:ext cx="2598840" cy="34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865840" y="2657160"/>
            <a:ext cx="2249280" cy="3283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uerra de sucesión (1700-17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Guerra de </a:t>
            </a:r>
            <a:r>
              <a:rPr lang="en-US" dirty="0" err="1"/>
              <a:t>sucesión</a:t>
            </a:r>
            <a:r>
              <a:rPr lang="en-US" dirty="0"/>
              <a:t> (</a:t>
            </a:r>
            <a:r>
              <a:rPr lang="en-US" dirty="0" smtClean="0"/>
              <a:t>1700-1713)</a:t>
            </a:r>
            <a:endParaRPr lang="en-U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>
          <a:xfrm>
            <a:off x="301680" y="1371599"/>
            <a:ext cx="4810320" cy="46814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646B86"/>
                </a:solidFill>
                <a:latin typeface="Georg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9pPr>
          </a:lstStyle>
          <a:p>
            <a:pPr marL="0" lvl="0" indent="0" algn="just"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s-ES">
                <a:latin typeface="Georgia" pitchFamily="18"/>
              </a:rPr>
              <a:t>En 1700 muere el último rey de la dinastía Habsburgo, Carlos II, “el Hechizado”, sin dejar descendencia.</a:t>
            </a:r>
          </a:p>
          <a:p>
            <a:pPr marL="0" lvl="0" indent="0" algn="just"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s-ES">
                <a:latin typeface="Georgia" pitchFamily="18"/>
              </a:rPr>
              <a:t>Nombra sucesor a Felipe d’Anjou (Borbón, dinastía de Francia).</a:t>
            </a:r>
          </a:p>
          <a:p>
            <a:pPr marL="0" lvl="0" indent="0" algn="just"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s-ES">
                <a:latin typeface="Georgia" pitchFamily="18"/>
              </a:rPr>
              <a:t>Guerra de sucesión.</a:t>
            </a:r>
          </a:p>
          <a:p>
            <a:pPr marL="0" lvl="0" indent="0" algn="just">
              <a:spcBef>
                <a:spcPts val="539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s-ES">
                <a:latin typeface="Georgia" pitchFamily="18"/>
              </a:rPr>
              <a:t>Gana Felipe, coronado como Felipe V, inicia la dinastía Borbón en España.</a:t>
            </a:r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l="-1521" r="-1521"/>
          <a:stretch>
            <a:fillRect/>
          </a:stretch>
        </p:blipFill>
        <p:spPr>
          <a:xfrm>
            <a:off x="5185440" y="1371599"/>
            <a:ext cx="3409560" cy="39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5"/>
          <p:cNvSpPr/>
          <p:nvPr/>
        </p:nvSpPr>
        <p:spPr>
          <a:xfrm>
            <a:off x="5311440" y="5605560"/>
            <a:ext cx="31813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s-C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Carlos 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996480" y="27000"/>
            <a:ext cx="7772039" cy="1752119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3600">
                <a:solidFill>
                  <a:srgbClr val="6699CC"/>
                </a:solidFill>
              </a:rPr>
              <a:t>Los reyes borbones del siglo XVIII</a:t>
            </a:r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 t="16671" r="11232" b="3413"/>
          <a:stretch>
            <a:fillRect/>
          </a:stretch>
        </p:blipFill>
        <p:spPr>
          <a:xfrm>
            <a:off x="180000" y="1332000"/>
            <a:ext cx="5688000" cy="5472000"/>
          </a:xfrm>
        </p:spPr>
      </p:pic>
      <p:sp>
        <p:nvSpPr>
          <p:cNvPr id="4" name="3 CuadroTexto"/>
          <p:cNvSpPr txBox="1"/>
          <p:nvPr/>
        </p:nvSpPr>
        <p:spPr>
          <a:xfrm>
            <a:off x="5832001" y="2180933"/>
            <a:ext cx="2988472" cy="463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CL" sz="2800">
                <a:latin typeface="Times New Roman" pitchFamily="18"/>
              </a:defRPr>
            </a:pPr>
            <a:r>
              <a:rPr lang="es-CL" sz="28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 Alianza dinástica con Francia.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CL" sz="2800">
                <a:latin typeface="Times New Roman" pitchFamily="18"/>
              </a:defRPr>
            </a:pPr>
            <a:endParaRPr lang="es-CL" sz="28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CL" sz="2800">
                <a:latin typeface="Times New Roman" pitchFamily="18"/>
              </a:defRPr>
            </a:pPr>
            <a:r>
              <a:rPr lang="es-CL" sz="28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Intento de devolver a España su antiguo prestigio.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CL" sz="2800">
                <a:latin typeface="Times New Roman" pitchFamily="18"/>
              </a:defRPr>
            </a:pPr>
            <a:endParaRPr lang="es-CL" sz="2800" b="0" i="0" u="none" strike="noStrike" kern="1200" dirty="0">
              <a:ln>
                <a:noFill/>
              </a:ln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s-CL" sz="2800">
                <a:latin typeface="Times New Roman" pitchFamily="18"/>
              </a:defRPr>
            </a:pPr>
            <a:r>
              <a:rPr lang="es-CL" sz="28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Descuido de las colonias hasta el Rey Carlos III.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371959" y="335880"/>
            <a:ext cx="7772039" cy="1752119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4000">
                <a:solidFill>
                  <a:srgbClr val="6699CC"/>
                </a:solidFill>
              </a:rPr>
              <a:t>Carlos III y sus consejeros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16000" y="2808000"/>
            <a:ext cx="6588000" cy="45259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646B86"/>
                </a:solidFill>
                <a:latin typeface="Georg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eorgia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s-ES" sz="3200">
                <a:latin typeface="Georgia" pitchFamily="18"/>
              </a:rPr>
              <a:t>Se empeñaron en estimular las demás </a:t>
            </a:r>
            <a:r>
              <a:rPr lang="es-ES" sz="3200" b="1">
                <a:latin typeface="Georgia" pitchFamily="18"/>
              </a:rPr>
              <a:t>actividades productivas y comerciales</a:t>
            </a:r>
            <a:r>
              <a:rPr lang="es-ES" sz="3200">
                <a:latin typeface="Georgia" pitchFamily="18"/>
              </a:rPr>
              <a:t> -además de la minería-, mejorar el sistema de </a:t>
            </a:r>
            <a:r>
              <a:rPr lang="es-ES" sz="3200" b="1">
                <a:latin typeface="Georgia" pitchFamily="18"/>
              </a:rPr>
              <a:t>administración colonial</a:t>
            </a:r>
            <a:r>
              <a:rPr lang="es-ES" sz="3200">
                <a:latin typeface="Georgia" pitchFamily="18"/>
              </a:rPr>
              <a:t> y hacer más efectiva la </a:t>
            </a:r>
            <a:r>
              <a:rPr lang="es-ES" sz="3200" b="1">
                <a:latin typeface="Georgia" pitchFamily="18"/>
              </a:rPr>
              <a:t>autoridad de la Corona</a:t>
            </a:r>
            <a:r>
              <a:rPr lang="es-ES" sz="3200">
                <a:latin typeface="Georgia" pitchFamily="18"/>
              </a:rPr>
              <a:t> en sus dominios</a:t>
            </a:r>
            <a:r>
              <a:rPr lang="es-ES" sz="3600">
                <a:latin typeface="Georgia" pitchFamily="18"/>
              </a:rPr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803999" y="2655360"/>
            <a:ext cx="2160000" cy="314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15280" y="698400"/>
            <a:ext cx="8764920" cy="533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640" y="482760"/>
            <a:ext cx="8770680" cy="575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40" y="424368"/>
            <a:ext cx="921560" cy="559692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200" b="0" i="0" u="none" strike="noStrike" kern="1200" dirty="0">
                <a:ln>
                  <a:noFill/>
                </a:ln>
                <a:latin typeface="Times New Roman" pitchFamily="18"/>
                <a:ea typeface="Microsoft YaHei" pitchFamily="2"/>
                <a:cs typeface="Mangal" pitchFamily="2"/>
              </a:rPr>
              <a:t>EL REY.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D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esde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mi ascenso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al Trono de España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fue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siempre el primer objeto de mis atenciones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y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cuidados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la felicidad de mis amados Vasallos de estos Reinos y lo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Indias (...) Y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considerando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Yo, que solo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un Comercio libre y protegido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entre Españoles Europeos,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y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Americanos, puede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restablecer en mis Dominios la Agricultura, la Indus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tria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y la </a:t>
            </a:r>
            <a:endParaRPr lang="es-CL" sz="2000" b="1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1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Población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a su antiguo vigor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, determiné por Decreto e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Instrucción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del 16 de Octubre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1765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pasar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a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varios Puertos de esta Península la navegación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a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las Islas de </a:t>
            </a:r>
            <a:endParaRPr lang="es-CL" sz="2000" b="1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1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Barlovento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, que luego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se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fue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ex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tendiendo a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otros de América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con la experiencia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sus ventajosos efectos . Hasta que por Real Decreto de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2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Febrero de este año, </a:t>
            </a: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serví ampliar aquella primera concesión a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las Provincias de Buenos Aires y a los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Reinos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Chile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y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el Perú.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	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Pero no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satisfecho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aún,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y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atend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iendo ahora al diagnóstico de mi Supremo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Consejo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Indias y de otros Ministros</a:t>
            </a: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, concurren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iguales,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o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mayores causas para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incluir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en la mis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ma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libertad de Comercio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a l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os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Reinos de Santa Fe y Guatemala.  </a:t>
            </a: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He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mandado formar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un Reglamento completo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que contenga todos lo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puntos de </a:t>
            </a: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las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anteriores concesiones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;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las nuevas gracia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que ahora dispenso; los aranceles; y los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derechos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de cuantos géneros, efectos,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Courier New" pitchFamily="49"/>
                <a:cs typeface="Courier New" pitchFamily="49"/>
              </a:rPr>
              <a:t>y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frutos se embarcaren para la América y los </a:t>
            </a: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que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de ella vinieren a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España,  con el fin de que en la presente Real Cédula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se hallen unidas </a:t>
            </a:r>
            <a:endParaRPr lang="es-CL" sz="2000" b="0" i="0" u="none" strike="noStrike" kern="1200" dirty="0" smtClean="0">
              <a:ln>
                <a:noFill/>
              </a:ln>
              <a:latin typeface="Times New Roman" pitchFamily="18"/>
              <a:ea typeface="Arial" pitchFamily="34"/>
              <a:cs typeface="Arial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000" b="0" i="0" u="none" strike="noStrike" kern="1200" dirty="0" smtClean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todas </a:t>
            </a:r>
            <a:r>
              <a:rPr lang="es-CL" sz="2000" b="0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las reglas que se deben observar para la </a:t>
            </a:r>
            <a:r>
              <a:rPr lang="es-CL" sz="2000" b="1" i="0" u="none" strike="noStrike" kern="1200" dirty="0">
                <a:ln>
                  <a:noFill/>
                </a:ln>
                <a:latin typeface="Times New Roman" pitchFamily="18"/>
                <a:ea typeface="Arial" pitchFamily="34"/>
                <a:cs typeface="Arial" pitchFamily="34"/>
              </a:rPr>
              <a:t>libre navegación a las Indias.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4000" y="6309320"/>
            <a:ext cx="9144000" cy="579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Times New Roman" pitchFamily="18"/>
                <a:ea typeface="Times New Roman" pitchFamily="16"/>
                <a:cs typeface="Times New Roman" pitchFamily="16"/>
              </a:defRPr>
            </a:pPr>
            <a:r>
              <a:rPr lang="es-CL" sz="16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Reglamento y aranceles reales para el COMERCIO LIBRE de España a Indias de 12 de Octubre de 1778.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Times New Roman" pitchFamily="18"/>
                <a:ea typeface="Times New Roman" pitchFamily="16"/>
                <a:cs typeface="Times New Roman" pitchFamily="16"/>
              </a:defRPr>
            </a:pPr>
            <a:r>
              <a:rPr lang="es-CL" sz="16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En la Imprenta de Pedro Marín</a:t>
            </a:r>
            <a:r>
              <a:rPr lang="es-CL" sz="1800" b="0" i="0" u="none" strike="noStrike" kern="1200" dirty="0">
                <a:ln>
                  <a:noFill/>
                </a:ln>
                <a:latin typeface="Times New Roman" pitchFamily="18"/>
                <a:ea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 noGrp="1"/>
          </p:cNvSpPr>
          <p:nvPr>
            <p:ph type="title" idx="4294967295"/>
          </p:nvPr>
        </p:nvSpPr>
        <p:spPr>
          <a:xfrm>
            <a:off x="720000" y="370800"/>
            <a:ext cx="7772039" cy="7092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3300" dirty="0" err="1">
                <a:solidFill>
                  <a:srgbClr val="7B9899"/>
                </a:solidFill>
              </a:rPr>
              <a:t>Pregunta</a:t>
            </a:r>
            <a:r>
              <a:rPr lang="en-US" sz="3300" dirty="0">
                <a:solidFill>
                  <a:srgbClr val="7B9899"/>
                </a:solidFill>
              </a:rPr>
              <a:t>...</a:t>
            </a:r>
            <a:r>
              <a:rPr lang="en-US" sz="3300" dirty="0" err="1">
                <a:solidFill>
                  <a:srgbClr val="7B9899"/>
                </a:solidFill>
              </a:rPr>
              <a:t>para</a:t>
            </a:r>
            <a:r>
              <a:rPr lang="en-US" sz="3300" dirty="0">
                <a:solidFill>
                  <a:srgbClr val="7B9899"/>
                </a:solidFill>
              </a:rPr>
              <a:t> </a:t>
            </a:r>
            <a:r>
              <a:rPr lang="en-US" sz="3300" dirty="0" err="1">
                <a:solidFill>
                  <a:srgbClr val="7B9899"/>
                </a:solidFill>
              </a:rPr>
              <a:t>anotar</a:t>
            </a:r>
            <a:r>
              <a:rPr lang="en-US" sz="3300" dirty="0">
                <a:solidFill>
                  <a:srgbClr val="7B9899"/>
                </a:solidFill>
              </a:rPr>
              <a:t> en el </a:t>
            </a:r>
            <a:r>
              <a:rPr lang="en-US" sz="3300" dirty="0" err="1">
                <a:solidFill>
                  <a:srgbClr val="7B9899"/>
                </a:solidFill>
              </a:rPr>
              <a:t>cuaderno</a:t>
            </a:r>
            <a:endParaRPr lang="en-US" sz="3300" dirty="0">
              <a:solidFill>
                <a:srgbClr val="7B9899"/>
              </a:solidFill>
            </a:endParaRPr>
          </a:p>
        </p:txBody>
      </p:sp>
      <p:sp>
        <p:nvSpPr>
          <p:cNvPr id="3" name="Título 2"/>
          <p:cNvSpPr txBox="1">
            <a:spLocks noGrp="1"/>
          </p:cNvSpPr>
          <p:nvPr>
            <p:ph type="title" idx="4294967295"/>
          </p:nvPr>
        </p:nvSpPr>
        <p:spPr>
          <a:xfrm>
            <a:off x="216000" y="2242800"/>
            <a:ext cx="8784000" cy="7092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300" dirty="0">
                <a:solidFill>
                  <a:srgbClr val="7B9899"/>
                </a:solidFill>
              </a:rPr>
              <a:t>          ¿</a:t>
            </a:r>
            <a:r>
              <a:rPr lang="en-US" sz="3300" dirty="0" err="1">
                <a:solidFill>
                  <a:srgbClr val="7B9899"/>
                </a:solidFill>
              </a:rPr>
              <a:t>Qué</a:t>
            </a:r>
            <a:r>
              <a:rPr lang="en-US" sz="3300" dirty="0">
                <a:solidFill>
                  <a:srgbClr val="7B9899"/>
                </a:solidFill>
              </a:rPr>
              <a:t> </a:t>
            </a:r>
            <a:r>
              <a:rPr lang="en-US" sz="3300" dirty="0" err="1">
                <a:solidFill>
                  <a:srgbClr val="7B9899"/>
                </a:solidFill>
              </a:rPr>
              <a:t>contexto</a:t>
            </a:r>
            <a:r>
              <a:rPr lang="en-US" sz="3300" dirty="0">
                <a:solidFill>
                  <a:srgbClr val="7B9899"/>
                </a:solidFill>
              </a:rPr>
              <a:t> </a:t>
            </a:r>
            <a:r>
              <a:rPr lang="en-US" sz="3300" dirty="0" err="1">
                <a:solidFill>
                  <a:srgbClr val="7B9899"/>
                </a:solidFill>
              </a:rPr>
              <a:t>tiene</a:t>
            </a:r>
            <a:r>
              <a:rPr lang="en-US" sz="3300" dirty="0">
                <a:solidFill>
                  <a:srgbClr val="7B9899"/>
                </a:solidFill>
              </a:rPr>
              <a:t> </a:t>
            </a:r>
            <a:r>
              <a:rPr lang="en-US" sz="3300" dirty="0" err="1">
                <a:solidFill>
                  <a:srgbClr val="7B9899"/>
                </a:solidFill>
              </a:rPr>
              <a:t>este</a:t>
            </a:r>
            <a:r>
              <a:rPr lang="en-US" sz="3300" dirty="0">
                <a:solidFill>
                  <a:srgbClr val="7B9899"/>
                </a:solidFill>
              </a:rPr>
              <a:t> </a:t>
            </a:r>
            <a:r>
              <a:rPr lang="en-US" sz="3300" dirty="0" err="1">
                <a:solidFill>
                  <a:srgbClr val="7B9899"/>
                </a:solidFill>
              </a:rPr>
              <a:t>reglamento</a:t>
            </a:r>
            <a:r>
              <a:rPr lang="en-US" sz="3300" dirty="0">
                <a:solidFill>
                  <a:srgbClr val="7B9899"/>
                </a:solidFill>
              </a:rPr>
              <a:t>? </a:t>
            </a:r>
            <a:br>
              <a:rPr lang="en-US" sz="3300" dirty="0">
                <a:solidFill>
                  <a:srgbClr val="7B9899"/>
                </a:solidFill>
              </a:rPr>
            </a:br>
            <a:r>
              <a:rPr lang="en-US" sz="3300" dirty="0">
                <a:solidFill>
                  <a:srgbClr val="7B9899"/>
                </a:solidFill>
              </a:rPr>
              <a:t/>
            </a:r>
            <a:br>
              <a:rPr lang="en-US" sz="3300" dirty="0">
                <a:solidFill>
                  <a:srgbClr val="7B9899"/>
                </a:solidFill>
              </a:rPr>
            </a:br>
            <a:r>
              <a:rPr lang="en-US" sz="3300" dirty="0">
                <a:solidFill>
                  <a:srgbClr val="7B9899"/>
                </a:solidFill>
              </a:rPr>
              <a:t/>
            </a:r>
            <a:br>
              <a:rPr lang="en-US" sz="3300" dirty="0">
                <a:solidFill>
                  <a:srgbClr val="7B9899"/>
                </a:solidFill>
              </a:rPr>
            </a:br>
            <a:r>
              <a:rPr lang="en-US" sz="2400" dirty="0">
                <a:solidFill>
                  <a:srgbClr val="7B9899"/>
                </a:solidFill>
              </a:rPr>
              <a:t>El </a:t>
            </a:r>
            <a:r>
              <a:rPr lang="en-US" sz="2400" dirty="0" err="1">
                <a:solidFill>
                  <a:srgbClr val="7B9899"/>
                </a:solidFill>
              </a:rPr>
              <a:t>contexto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corresponde</a:t>
            </a:r>
            <a:r>
              <a:rPr lang="en-US" sz="2400" dirty="0">
                <a:solidFill>
                  <a:srgbClr val="7B9899"/>
                </a:solidFill>
              </a:rPr>
              <a:t> a los </a:t>
            </a:r>
            <a:r>
              <a:rPr lang="en-US" sz="2400" dirty="0" err="1">
                <a:solidFill>
                  <a:srgbClr val="7B9899"/>
                </a:solidFill>
              </a:rPr>
              <a:t>acontecimientos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que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pasaron</a:t>
            </a:r>
            <a:r>
              <a:rPr lang="en-US" sz="2400" dirty="0">
                <a:solidFill>
                  <a:srgbClr val="7B9899"/>
                </a:solidFill>
              </a:rPr>
              <a:t> o </a:t>
            </a:r>
            <a:r>
              <a:rPr lang="en-US" sz="2400" dirty="0" err="1">
                <a:solidFill>
                  <a:srgbClr val="7B9899"/>
                </a:solidFill>
              </a:rPr>
              <a:t>están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pasando</a:t>
            </a:r>
            <a:r>
              <a:rPr lang="en-US" sz="2400" dirty="0">
                <a:solidFill>
                  <a:srgbClr val="7B9899"/>
                </a:solidFill>
              </a:rPr>
              <a:t> y </a:t>
            </a:r>
            <a:r>
              <a:rPr lang="en-US" sz="2400" dirty="0" err="1">
                <a:solidFill>
                  <a:srgbClr val="7B9899"/>
                </a:solidFill>
              </a:rPr>
              <a:t>que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influyen</a:t>
            </a:r>
            <a:r>
              <a:rPr lang="en-US" sz="2400" dirty="0">
                <a:solidFill>
                  <a:srgbClr val="7B9899"/>
                </a:solidFill>
              </a:rPr>
              <a:t> en lo </a:t>
            </a:r>
            <a:r>
              <a:rPr lang="en-US" sz="2400" dirty="0" err="1">
                <a:solidFill>
                  <a:srgbClr val="7B9899"/>
                </a:solidFill>
              </a:rPr>
              <a:t>que</a:t>
            </a:r>
            <a:r>
              <a:rPr lang="en-US" sz="2400" dirty="0">
                <a:solidFill>
                  <a:srgbClr val="7B9899"/>
                </a:solidFill>
              </a:rPr>
              <a:t> se decide en el </a:t>
            </a:r>
            <a:r>
              <a:rPr lang="en-US" sz="2400" dirty="0" err="1">
                <a:solidFill>
                  <a:srgbClr val="7B9899"/>
                </a:solidFill>
              </a:rPr>
              <a:t>documento</a:t>
            </a:r>
            <a:r>
              <a:rPr lang="en-US" sz="2400" dirty="0">
                <a:solidFill>
                  <a:srgbClr val="7B9899"/>
                </a:solidFill>
              </a:rPr>
              <a:t>.</a:t>
            </a:r>
            <a:br>
              <a:rPr lang="en-US" sz="2400" dirty="0">
                <a:solidFill>
                  <a:srgbClr val="7B9899"/>
                </a:solidFill>
              </a:rPr>
            </a:br>
            <a:r>
              <a:rPr lang="en-US" sz="2400" dirty="0">
                <a:solidFill>
                  <a:srgbClr val="7B9899"/>
                </a:solidFill>
              </a:rPr>
              <a:t/>
            </a:r>
            <a:br>
              <a:rPr lang="en-US" sz="2400" dirty="0">
                <a:solidFill>
                  <a:srgbClr val="7B9899"/>
                </a:solidFill>
              </a:rPr>
            </a:br>
            <a:r>
              <a:rPr lang="en-US" sz="2400" dirty="0" err="1">
                <a:solidFill>
                  <a:srgbClr val="7B9899"/>
                </a:solidFill>
              </a:rPr>
              <a:t>Utiliza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elementos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que</a:t>
            </a:r>
            <a:r>
              <a:rPr lang="en-US" sz="2400" dirty="0">
                <a:solidFill>
                  <a:srgbClr val="7B9899"/>
                </a:solidFill>
              </a:rPr>
              <a:t> </a:t>
            </a:r>
            <a:r>
              <a:rPr lang="en-US" sz="2400" dirty="0" err="1">
                <a:solidFill>
                  <a:srgbClr val="7B9899"/>
                </a:solidFill>
              </a:rPr>
              <a:t>aparezcan</a:t>
            </a:r>
            <a:r>
              <a:rPr lang="en-US" sz="2400" dirty="0">
                <a:solidFill>
                  <a:srgbClr val="7B9899"/>
                </a:solidFill>
              </a:rPr>
              <a:t> en la </a:t>
            </a:r>
            <a:r>
              <a:rPr lang="en-US" sz="2400" dirty="0" err="1">
                <a:solidFill>
                  <a:srgbClr val="7B9899"/>
                </a:solidFill>
              </a:rPr>
              <a:t>fuente</a:t>
            </a:r>
            <a:r>
              <a:rPr lang="en-US" sz="2400" dirty="0">
                <a:solidFill>
                  <a:srgbClr val="7B9899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terminad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terminad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340</Words>
  <Application>Microsoft Office PowerPoint</Application>
  <PresentationFormat>Presentación en pantalla (4:3)</PresentationFormat>
  <Paragraphs>41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Predeterminado</vt:lpstr>
      <vt:lpstr>Predeterminado 1</vt:lpstr>
      <vt:lpstr>Predeterminado 2</vt:lpstr>
      <vt:lpstr>Las reformas borbónicas</vt:lpstr>
      <vt:lpstr>Guerra de sucesión (1700-1713)</vt:lpstr>
      <vt:lpstr>Los reyes borbones del siglo XVIII</vt:lpstr>
      <vt:lpstr>Carlos III y sus consejeros</vt:lpstr>
      <vt:lpstr>Diapositiva 5</vt:lpstr>
      <vt:lpstr>Diapositiva 6</vt:lpstr>
      <vt:lpstr>Diapositiva 7</vt:lpstr>
      <vt:lpstr>Pregunta...para anotar en el cuaderno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reformas borbónicas</dc:title>
  <dc:creator>Usuario</dc:creator>
  <cp:lastModifiedBy>PACKARD BELL</cp:lastModifiedBy>
  <cp:revision>4</cp:revision>
  <dcterms:modified xsi:type="dcterms:W3CDTF">2015-08-24T14:19:05Z</dcterms:modified>
</cp:coreProperties>
</file>