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4" r:id="rId6"/>
    <p:sldId id="263" r:id="rId7"/>
    <p:sldId id="260" r:id="rId8"/>
    <p:sldId id="261" r:id="rId9"/>
    <p:sldId id="259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E8A7-1425-47F1-A1DD-4C47500B8C1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4E24-48F7-429B-B4D0-45685BD27D1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sociedadcolonial-110423101705-phpapp01/95/sociedad-colonial-1-728.jpg?cb=1303553977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87624" y="1772816"/>
            <a:ext cx="6934200" cy="455257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3528" y="26064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COLEGIO DE LOS SS.CC.-PROVIDENCIA</a:t>
            </a:r>
          </a:p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SECTOR: HISTORIA, GEOGRAFÍA Y C. SOCIALES</a:t>
            </a:r>
          </a:p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NIVEL: 8° BÁSICO</a:t>
            </a:r>
          </a:p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U. TEMÁTICA: Formación de la sociedad americana</a:t>
            </a:r>
            <a:endParaRPr lang="es-CL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lacoloniaenchile-141204083309-conversion-gate01/95/la-colonia-en-chile-9-638.jpg?cb=1417682038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.slidesharecdn.com/lacoloniaysusociedadclase1234y5-150606145735-lva1-app6891/95/la-sociedad-colonial-clase-1234-y-5-7-638.jpg?cb=1433602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lasociedadcolonial-120814204803-phpapp01/95/la-sociedad-colonial-5-728.jpg?cb=1344977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amricaychilecolonial-130617182726-phpapp02/95/amrica-y-chile-colonial-25-638.jpg?cb=1371493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sociedadcolonialjlezcanotp4-091008185908-phpapp01/95/sociedad-colonial-3-728.jpg?cb=1255295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icarito.cl/20100531/953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 descr="http://images.slideplayer.es/3/1109267/slides/slide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392" name="AutoShape 8" descr="http://images.slideplayer.es/3/1109267/slides/slide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6396" name="Picture 12" descr="http://images.slideplayer.es/12/3913925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slideplayer.es/12/3913925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icarito.cl/200912/601368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</Words>
  <Application>Microsoft Office PowerPoint</Application>
  <PresentationFormat>Presentación en pantalla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PACKARD BELL</dc:creator>
  <cp:lastModifiedBy>PACKARD BELL</cp:lastModifiedBy>
  <cp:revision>10</cp:revision>
  <dcterms:created xsi:type="dcterms:W3CDTF">2015-08-02T12:48:47Z</dcterms:created>
  <dcterms:modified xsi:type="dcterms:W3CDTF">2015-08-03T14:13:29Z</dcterms:modified>
</cp:coreProperties>
</file>