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76" r:id="rId2"/>
    <p:sldId id="273" r:id="rId3"/>
    <p:sldId id="278" r:id="rId4"/>
    <p:sldId id="266" r:id="rId5"/>
    <p:sldId id="268" r:id="rId6"/>
    <p:sldId id="275" r:id="rId7"/>
    <p:sldId id="279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0" d="100"/>
          <a:sy n="50" d="100"/>
        </p:scale>
        <p:origin x="-624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10/21/2016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037806" y="1149531"/>
            <a:ext cx="89611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9600" dirty="0" smtClean="0">
                <a:latin typeface="Times New Roman" pitchFamily="18" charset="0"/>
                <a:cs typeface="Times New Roman" pitchFamily="18" charset="0"/>
              </a:rPr>
              <a:t>Legado   de la Revolución Francesa</a:t>
            </a:r>
            <a:endParaRPr lang="es-CL" sz="9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Revolución francesa desarrollo y leg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3429" y="221674"/>
            <a:ext cx="10276898" cy="64285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Revolución francesa desarrollo y leg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0412" y="1"/>
            <a:ext cx="1040158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evolución francesa desarrollo y leg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7127" y="166256"/>
            <a:ext cx="10584873" cy="65060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nfluencia &lt;ul&gt;&lt;li&gt;Esta fue de carácter ideológico, las ideas de los filósofos ilustrados fueron conocidas por lo criollos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51866" y="193964"/>
            <a:ext cx="10276898" cy="64367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erencia de la Revolución Francesa  &lt;ul&gt;&lt;li&gt;El estado chileno se organiza a través de una republica y se ha basado en una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68737" y="207818"/>
            <a:ext cx="10457007" cy="64423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 Nuestra organización política  puede considerarse heredera de la  revolución francesa. Nuestra bandera e himno nacional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8848" y="166255"/>
            <a:ext cx="10249188" cy="64644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iral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153</TotalTime>
  <Words>5</Words>
  <Application>Microsoft Office PowerPoint</Application>
  <PresentationFormat>Personalizado</PresentationFormat>
  <Paragraphs>1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Espiral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Reformas Liberales</dc:title>
  <dc:creator>ricardo quezada espinosa</dc:creator>
  <cp:lastModifiedBy>PACKARD BELL</cp:lastModifiedBy>
  <cp:revision>15</cp:revision>
  <dcterms:created xsi:type="dcterms:W3CDTF">2015-09-21T14:34:00Z</dcterms:created>
  <dcterms:modified xsi:type="dcterms:W3CDTF">2016-10-21T20:20:01Z</dcterms:modified>
</cp:coreProperties>
</file>