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6" r:id="rId5"/>
    <p:sldId id="267" r:id="rId6"/>
    <p:sldId id="262" r:id="rId7"/>
    <p:sldId id="258" r:id="rId8"/>
    <p:sldId id="259" r:id="rId9"/>
    <p:sldId id="263" r:id="rId10"/>
    <p:sldId id="269" r:id="rId11"/>
    <p:sldId id="270" r:id="rId12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F71B02D-B02D-457D-BC0A-27B9A1CDAB04}" type="datetimeFigureOut">
              <a:rPr lang="es-CL" smtClean="0"/>
              <a:pPr/>
              <a:t>11-08-2015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18AAB6C-07E7-40B6-B383-36389E7C40EF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11560" y="1988840"/>
            <a:ext cx="7560840" cy="34598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endParaRPr lang="es-MX" sz="6600" b="1" dirty="0" smtClean="0"/>
          </a:p>
          <a:p>
            <a:pPr algn="ctr"/>
            <a:endParaRPr lang="es-MX" sz="6600" b="1" dirty="0" smtClean="0"/>
          </a:p>
          <a:p>
            <a:pPr algn="ctr"/>
            <a:endParaRPr lang="es-MX" sz="6600" b="1" dirty="0" smtClean="0"/>
          </a:p>
          <a:p>
            <a:pPr algn="ctr"/>
            <a:endParaRPr lang="es-MX" sz="6600" b="1" dirty="0" smtClean="0"/>
          </a:p>
          <a:p>
            <a:pPr algn="ctr"/>
            <a:r>
              <a:rPr lang="es-MX" sz="6600" b="1" dirty="0" smtClean="0"/>
              <a:t>                            TEOTIHUACÁN</a:t>
            </a:r>
          </a:p>
          <a:p>
            <a:pPr algn="ctr"/>
            <a:r>
              <a:rPr lang="es-MX" sz="6600" b="1" dirty="0" smtClean="0"/>
              <a:t>TOLTECAS</a:t>
            </a:r>
          </a:p>
          <a:p>
            <a:pPr algn="ctr"/>
            <a:r>
              <a:rPr lang="es-MX" sz="6600" b="1" dirty="0" smtClean="0"/>
              <a:t>ZAPOTECAS</a:t>
            </a:r>
            <a:endParaRPr lang="es-CL" sz="6600" b="1" dirty="0"/>
          </a:p>
        </p:txBody>
      </p:sp>
      <p:sp>
        <p:nvSpPr>
          <p:cNvPr id="4" name="3 Rectángulo"/>
          <p:cNvSpPr/>
          <p:nvPr/>
        </p:nvSpPr>
        <p:spPr>
          <a:xfrm>
            <a:off x="395536" y="188640"/>
            <a:ext cx="64624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1600" b="1" dirty="0" smtClean="0">
                <a:latin typeface="Times New Roman" pitchFamily="18" charset="0"/>
              </a:rPr>
              <a:t>Colegio de los </a:t>
            </a:r>
            <a:r>
              <a:rPr lang="es-ES_tradnl" sz="1600" b="1" dirty="0" smtClean="0">
                <a:latin typeface="Times New Roman" pitchFamily="18" charset="0"/>
              </a:rPr>
              <a:t>SS.CC -Providencia                                                                                  </a:t>
            </a:r>
            <a:r>
              <a:rPr lang="es-ES_tradnl" sz="1600" b="1" dirty="0" smtClean="0">
                <a:latin typeface="Times New Roman" pitchFamily="18" charset="0"/>
              </a:rPr>
              <a:t>Sector: Historia, Geografía y Ciencias Sociales                                                         Nivel: 7º                                                                                                                Unidad Temática: Culturas y civilizaciones americanas</a:t>
            </a:r>
            <a:endParaRPr lang="es-ES_tradnl" sz="16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esoamérica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980728"/>
            <a:ext cx="6934200" cy="52006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Los Teotihuacanos: Era una cultura que floreció entre el año 1 y el  750 d. C. Esta es conocida por la construcción de l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8640"/>
            <a:ext cx="8568952" cy="63367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¿Cómo era la apariencia física de losteotihuacanos?                              Máscara teotihuacana Se sabe poco sobre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640960" cy="62807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alzada de los Muertos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04664"/>
            <a:ext cx="8136904" cy="60486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&#10; Los zapotecas se ubicaron en la zona sur de este&#10;estado de Oaxaca, en una región geográfica que&#10;comprende valles templ..."/>
          <p:cNvPicPr>
            <a:picLocks noChangeAspect="1" noChangeArrowheads="1"/>
          </p:cNvPicPr>
          <p:nvPr/>
        </p:nvPicPr>
        <p:blipFill>
          <a:blip r:embed="rId2" cstate="print">
            <a:lum bright="-20000"/>
          </a:blip>
          <a:srcRect/>
          <a:stretch>
            <a:fillRect/>
          </a:stretch>
        </p:blipFill>
        <p:spPr bwMode="auto">
          <a:xfrm>
            <a:off x="395536" y="1340768"/>
            <a:ext cx="8352928" cy="5184576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987824" y="260648"/>
            <a:ext cx="3096344" cy="76944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MX" sz="4400" b="1" dirty="0" smtClean="0">
                <a:solidFill>
                  <a:schemeClr val="bg2">
                    <a:lumMod val="50000"/>
                  </a:schemeClr>
                </a:solidFill>
              </a:rPr>
              <a:t>ZAPOTECAS</a:t>
            </a:r>
            <a:endParaRPr lang="es-CL" sz="44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Los Zapotecas: Los zapotecas se establecieron alrededor  del año 600 a.C. y decayeron alrededor del  800 d.C. El estado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8352928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MontaAlbánEsta fue laprimera granciudad deMesoamérica.Esta fueconstruidahacia el año500 a.C.; a 1,300pies sobre elvalle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32656"/>
            <a:ext cx="8352928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&#10;Cultura&#10;Zapoteca&#10;Cultura&#10;• Agricultura&#10;•Comercio&#10;•Artesanias&#10;•Caza de pesca&#10;Organización&#10;Social&#10;•Sacerdotes&#10;• Militares&#10;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32656"/>
            <a:ext cx="8496944" cy="6192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1259632" y="1340768"/>
            <a:ext cx="3187080" cy="8382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s-ES" b="1" dirty="0" smtClean="0"/>
              <a:t>TOLTECAS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/>
        </p:blipFill>
        <p:spPr>
          <a:xfrm>
            <a:off x="4716016" y="980728"/>
            <a:ext cx="3672408" cy="2376264"/>
          </a:xfrm>
        </p:spPr>
      </p:pic>
      <p:sp>
        <p:nvSpPr>
          <p:cNvPr id="6" name="5 CuadroTexto"/>
          <p:cNvSpPr txBox="1"/>
          <p:nvPr/>
        </p:nvSpPr>
        <p:spPr>
          <a:xfrm>
            <a:off x="467544" y="3429000"/>
            <a:ext cx="82089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n-US" sz="3200" b="1" dirty="0" err="1" smtClean="0">
                <a:solidFill>
                  <a:schemeClr val="tx1"/>
                </a:solidFill>
              </a:rPr>
              <a:t>Eran</a:t>
            </a:r>
            <a:r>
              <a:rPr lang="en-US" sz="3200" b="1" dirty="0" smtClean="0">
                <a:solidFill>
                  <a:schemeClr val="tx1"/>
                </a:solidFill>
              </a:rPr>
              <a:t> del </a:t>
            </a:r>
            <a:r>
              <a:rPr lang="en-US" sz="3200" b="1" dirty="0" err="1" smtClean="0">
                <a:solidFill>
                  <a:schemeClr val="tx1"/>
                </a:solidFill>
              </a:rPr>
              <a:t>norte</a:t>
            </a:r>
            <a:r>
              <a:rPr lang="en-US" sz="3200" b="1" dirty="0" smtClean="0">
                <a:solidFill>
                  <a:schemeClr val="tx1"/>
                </a:solidFill>
              </a:rPr>
              <a:t> de </a:t>
            </a:r>
            <a:r>
              <a:rPr lang="en-US" sz="3200" b="1" dirty="0" err="1" smtClean="0">
                <a:solidFill>
                  <a:schemeClr val="tx1"/>
                </a:solidFill>
              </a:rPr>
              <a:t>Mesoamérica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y </a:t>
            </a:r>
            <a:r>
              <a:rPr lang="en-US" sz="3200" b="1" dirty="0" err="1" smtClean="0">
                <a:solidFill>
                  <a:schemeClr val="tx1"/>
                </a:solidFill>
              </a:rPr>
              <a:t>fueron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forjando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una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cultura</a:t>
            </a:r>
            <a:r>
              <a:rPr lang="en-US" sz="3200" b="1" dirty="0" smtClean="0">
                <a:solidFill>
                  <a:schemeClr val="tx1"/>
                </a:solidFill>
              </a:rPr>
              <a:t> entre 850 y 1156 </a:t>
            </a:r>
            <a:r>
              <a:rPr lang="en-US" sz="3200" b="1" dirty="0" err="1" smtClean="0">
                <a:solidFill>
                  <a:schemeClr val="tx1"/>
                </a:solidFill>
              </a:rPr>
              <a:t>d.C</a:t>
            </a:r>
            <a:r>
              <a:rPr lang="en-US" sz="3200" b="1" dirty="0" smtClean="0">
                <a:solidFill>
                  <a:schemeClr val="tx1"/>
                </a:solidFill>
              </a:rPr>
              <a:t>. </a:t>
            </a:r>
          </a:p>
          <a:p>
            <a:pPr algn="just">
              <a:buNone/>
            </a:pPr>
            <a:r>
              <a:rPr lang="en-US" sz="3200" b="1" dirty="0" err="1" smtClean="0"/>
              <a:t>S</a:t>
            </a:r>
            <a:r>
              <a:rPr lang="en-US" sz="3200" b="1" dirty="0" err="1" smtClean="0">
                <a:solidFill>
                  <a:schemeClr val="tx1"/>
                </a:solidFill>
              </a:rPr>
              <a:t>obre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smtClean="0">
                <a:solidFill>
                  <a:schemeClr val="tx1"/>
                </a:solidFill>
              </a:rPr>
              <a:t>el actual </a:t>
            </a:r>
            <a:r>
              <a:rPr lang="en-US" sz="3200" b="1" dirty="0" err="1" smtClean="0">
                <a:solidFill>
                  <a:schemeClr val="tx1"/>
                </a:solidFill>
              </a:rPr>
              <a:t>estado</a:t>
            </a:r>
            <a:r>
              <a:rPr lang="en-US" sz="3200" b="1" dirty="0" smtClean="0">
                <a:solidFill>
                  <a:schemeClr val="tx1"/>
                </a:solidFill>
              </a:rPr>
              <a:t> de </a:t>
            </a:r>
            <a:r>
              <a:rPr lang="en-US" sz="3200" b="1" dirty="0" smtClean="0">
                <a:solidFill>
                  <a:srgbClr val="C00000"/>
                </a:solidFill>
              </a:rPr>
              <a:t>Hidalgo, </a:t>
            </a:r>
            <a:r>
              <a:rPr lang="en-US" sz="3200" b="1" dirty="0" err="1" smtClean="0">
                <a:solidFill>
                  <a:schemeClr val="tx1"/>
                </a:solidFill>
              </a:rPr>
              <a:t>fundaron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endParaRPr lang="en-US" sz="3200" b="1" dirty="0" smtClean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en-US" sz="3200" b="1" dirty="0" smtClean="0"/>
              <a:t>l</a:t>
            </a:r>
            <a:r>
              <a:rPr lang="en-US" sz="3200" b="1" dirty="0" smtClean="0"/>
              <a:t>a </a:t>
            </a:r>
            <a:r>
              <a:rPr lang="en-US" sz="3200" b="1" dirty="0" smtClean="0"/>
              <a:t>c</a:t>
            </a:r>
            <a:r>
              <a:rPr lang="en-US" sz="3200" b="1" dirty="0" smtClean="0">
                <a:solidFill>
                  <a:schemeClr val="tx1"/>
                </a:solidFill>
              </a:rPr>
              <a:t>apital</a:t>
            </a:r>
            <a:r>
              <a:rPr lang="en-US" sz="3200" b="1" dirty="0" smtClean="0">
                <a:solidFill>
                  <a:schemeClr val="tx1"/>
                </a:solidFill>
              </a:rPr>
              <a:t>: </a:t>
            </a:r>
            <a:r>
              <a:rPr lang="en-US" sz="3200" b="1" dirty="0" smtClean="0">
                <a:solidFill>
                  <a:srgbClr val="C00000"/>
                </a:solidFill>
              </a:rPr>
              <a:t>Tula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63571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188640"/>
            <a:ext cx="3619128" cy="8382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b="1" dirty="0" err="1" smtClean="0"/>
              <a:t>Arquitectura</a:t>
            </a:r>
            <a:endParaRPr lang="en-US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268760"/>
            <a:ext cx="3240360" cy="204901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4149080"/>
            <a:ext cx="3287372" cy="23316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3501008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Los Atlantes de Tula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23928" y="1124744"/>
            <a:ext cx="49685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Destacaron por sus esculturas con formas de  serpientes y lápidas con relieves de jaguares y águilas.</a:t>
            </a:r>
          </a:p>
          <a:p>
            <a:endParaRPr lang="es-MX" sz="28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Las más representativas fueron  los </a:t>
            </a:r>
            <a:r>
              <a:rPr lang="es-MX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atlantes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 de 5 metros de altura que sostenían el techo del templo de </a:t>
            </a:r>
            <a:r>
              <a:rPr lang="es-MX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Lucero del </a:t>
            </a:r>
            <a:r>
              <a:rPr lang="es-MX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Alba, </a:t>
            </a:r>
            <a:r>
              <a:rPr lang="es-MX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en </a:t>
            </a:r>
            <a:r>
              <a:rPr lang="es-MX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Tula: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representaban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guerreros armados con la cabeza tocada de </a:t>
            </a:r>
            <a:r>
              <a:rPr lang="es-MX" sz="2800" b="1" dirty="0" smtClean="0">
                <a:latin typeface="Times New Roman" pitchFamily="18" charset="0"/>
                <a:cs typeface="Times New Roman" pitchFamily="18" charset="0"/>
              </a:rPr>
              <a:t>plumas. </a:t>
            </a:r>
            <a:endParaRPr lang="es-CL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832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69</TotalTime>
  <Words>116</Words>
  <Application>Microsoft Office PowerPoint</Application>
  <PresentationFormat>Presentación en pantalla (4:3)</PresentationFormat>
  <Paragraphs>18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Viajes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TOLTECAS</vt:lpstr>
      <vt:lpstr>Arquitectura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mane</dc:creator>
  <cp:lastModifiedBy>PACKARD BELL</cp:lastModifiedBy>
  <cp:revision>8</cp:revision>
  <dcterms:created xsi:type="dcterms:W3CDTF">2015-08-09T14:02:58Z</dcterms:created>
  <dcterms:modified xsi:type="dcterms:W3CDTF">2015-08-11T19:04:03Z</dcterms:modified>
</cp:coreProperties>
</file>