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9" r:id="rId3"/>
    <p:sldId id="276" r:id="rId4"/>
    <p:sldId id="277" r:id="rId5"/>
    <p:sldId id="278" r:id="rId6"/>
    <p:sldId id="279" r:id="rId7"/>
    <p:sldId id="271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3" d="100"/>
          <a:sy n="63" d="100"/>
        </p:scale>
        <p:origin x="-726" y="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4648-765A-1145-8B97-67FD9B40A859}" type="datetimeFigureOut">
              <a:rPr lang="es-ES" smtClean="0"/>
              <a:pPr/>
              <a:t>11/08/2015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4D636-CAFD-8841-9B70-319E89B7BC7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605512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4648-765A-1145-8B97-67FD9B40A859}" type="datetimeFigureOut">
              <a:rPr lang="es-ES" smtClean="0"/>
              <a:pPr/>
              <a:t>11/08/2015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4D636-CAFD-8841-9B70-319E89B7BC7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005785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4648-765A-1145-8B97-67FD9B40A859}" type="datetimeFigureOut">
              <a:rPr lang="es-ES" smtClean="0"/>
              <a:pPr/>
              <a:t>11/08/2015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4D636-CAFD-8841-9B70-319E89B7BC7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824348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F6CE146-AA42-4154-82EE-CE586F74820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4648-765A-1145-8B97-67FD9B40A859}" type="datetimeFigureOut">
              <a:rPr lang="es-ES" smtClean="0"/>
              <a:pPr/>
              <a:t>11/08/2015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4D636-CAFD-8841-9B70-319E89B7BC7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345135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4648-765A-1145-8B97-67FD9B40A859}" type="datetimeFigureOut">
              <a:rPr lang="es-ES" smtClean="0"/>
              <a:pPr/>
              <a:t>11/08/2015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4D636-CAFD-8841-9B70-319E89B7BC7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2536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4648-765A-1145-8B97-67FD9B40A859}" type="datetimeFigureOut">
              <a:rPr lang="es-ES" smtClean="0"/>
              <a:pPr/>
              <a:t>11/08/2015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4D636-CAFD-8841-9B70-319E89B7BC7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893097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4648-765A-1145-8B97-67FD9B40A859}" type="datetimeFigureOut">
              <a:rPr lang="es-ES" smtClean="0"/>
              <a:pPr/>
              <a:t>11/08/2015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4D636-CAFD-8841-9B70-319E89B7BC7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235139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4648-765A-1145-8B97-67FD9B40A859}" type="datetimeFigureOut">
              <a:rPr lang="es-ES" smtClean="0"/>
              <a:pPr/>
              <a:t>11/08/2015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4D636-CAFD-8841-9B70-319E89B7BC7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22899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4648-765A-1145-8B97-67FD9B40A859}" type="datetimeFigureOut">
              <a:rPr lang="es-ES" smtClean="0"/>
              <a:pPr/>
              <a:t>11/08/2015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4D636-CAFD-8841-9B70-319E89B7BC7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645738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4648-765A-1145-8B97-67FD9B40A859}" type="datetimeFigureOut">
              <a:rPr lang="es-ES" smtClean="0"/>
              <a:pPr/>
              <a:t>11/08/2015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4D636-CAFD-8841-9B70-319E89B7BC7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52755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4648-765A-1145-8B97-67FD9B40A859}" type="datetimeFigureOut">
              <a:rPr lang="es-ES" smtClean="0"/>
              <a:pPr/>
              <a:t>11/08/2015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4D636-CAFD-8841-9B70-319E89B7BC7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52793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84648-765A-1145-8B97-67FD9B40A859}" type="datetimeFigureOut">
              <a:rPr lang="es-ES" smtClean="0"/>
              <a:pPr/>
              <a:t>11/08/2015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4D636-CAFD-8841-9B70-319E89B7BC7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76004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0040" y="350521"/>
            <a:ext cx="7772400" cy="1158240"/>
          </a:xfrm>
        </p:spPr>
        <p:txBody>
          <a:bodyPr>
            <a:normAutofit/>
          </a:bodyPr>
          <a:lstStyle/>
          <a:p>
            <a:pPr algn="l"/>
            <a:r>
              <a:rPr lang="es-ES" sz="1200" b="1" dirty="0" smtClean="0"/>
              <a:t>Colegio de los SS </a:t>
            </a:r>
            <a:r>
              <a:rPr lang="es-ES" sz="1200" b="1" dirty="0" smtClean="0"/>
              <a:t>.CC  - Providencia </a:t>
            </a:r>
            <a:r>
              <a:rPr lang="es-ES" sz="1200" b="1" dirty="0" smtClean="0"/>
              <a:t/>
            </a:r>
            <a:br>
              <a:rPr lang="es-ES" sz="1200" b="1" dirty="0" smtClean="0"/>
            </a:br>
            <a:r>
              <a:rPr lang="es-ES" sz="1200" b="1" dirty="0" smtClean="0"/>
              <a:t>S</a:t>
            </a:r>
            <a:r>
              <a:rPr lang="es-ES" sz="1200" b="1" dirty="0" smtClean="0"/>
              <a:t>ector</a:t>
            </a:r>
            <a:r>
              <a:rPr lang="es-ES" sz="1200" b="1" dirty="0" smtClean="0"/>
              <a:t>: Historia, </a:t>
            </a:r>
            <a:r>
              <a:rPr lang="es-ES" sz="1200" b="1" dirty="0" smtClean="0"/>
              <a:t>Geografía y </a:t>
            </a:r>
            <a:r>
              <a:rPr lang="es-ES" sz="1200" b="1" dirty="0" smtClean="0"/>
              <a:t>Ciencias </a:t>
            </a:r>
            <a:r>
              <a:rPr lang="es-ES" sz="1200" b="1" dirty="0" smtClean="0"/>
              <a:t>Sociales</a:t>
            </a:r>
            <a:br>
              <a:rPr lang="es-ES" sz="1200" b="1" dirty="0" smtClean="0"/>
            </a:br>
            <a:r>
              <a:rPr lang="es-ES" sz="1200" b="1" dirty="0" smtClean="0"/>
              <a:t>Nivel : 7°</a:t>
            </a:r>
            <a:br>
              <a:rPr lang="es-ES" sz="1200" b="1" dirty="0" smtClean="0"/>
            </a:br>
            <a:r>
              <a:rPr lang="es-ES" sz="1200" b="1" dirty="0" smtClean="0"/>
              <a:t>Unidad </a:t>
            </a:r>
            <a:r>
              <a:rPr lang="es-ES" sz="1200" b="1" dirty="0" smtClean="0"/>
              <a:t>temática</a:t>
            </a:r>
            <a:r>
              <a:rPr lang="es-ES" sz="1200" b="1" dirty="0" smtClean="0"/>
              <a:t>: </a:t>
            </a:r>
            <a:r>
              <a:rPr lang="es-ES" sz="1200" b="1" dirty="0" smtClean="0"/>
              <a:t>Culturas  </a:t>
            </a:r>
            <a:r>
              <a:rPr lang="es-ES" sz="1200" b="1" dirty="0" smtClean="0"/>
              <a:t>y civilizaciones americanas </a:t>
            </a:r>
            <a:endParaRPr lang="es-ES" sz="12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22120" y="1509077"/>
            <a:ext cx="5593080" cy="1447800"/>
          </a:xfrm>
        </p:spPr>
        <p:txBody>
          <a:bodyPr>
            <a:noAutofit/>
          </a:bodyPr>
          <a:lstStyle/>
          <a:p>
            <a:r>
              <a:rPr lang="es-ES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OLMECAS </a:t>
            </a:r>
            <a:endParaRPr lang="es-ES" sz="8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3.bp.blogspot.com/-3810G8eewdg/TpEnl0gY7mI/AAAAAAAAAB8/x_PHrg399ws/s400/JAGU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3975" y="2697797"/>
            <a:ext cx="3810000" cy="34099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2721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87680" y="457200"/>
            <a:ext cx="824484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3200" dirty="0" smtClean="0">
                <a:latin typeface="Times New Roman" pitchFamily="18" charset="0"/>
                <a:cs typeface="Times New Roman" pitchFamily="18" charset="0"/>
              </a:rPr>
              <a:t>Los antiguos mexicanos consideraban su deber ayudar al astro rey en su camino; por eso mismo, el juego tenía relación con los </a:t>
            </a:r>
            <a:r>
              <a:rPr lang="es-CL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sacrificios humanos</a:t>
            </a:r>
            <a:r>
              <a:rPr lang="es-CL" sz="3200" dirty="0" smtClean="0">
                <a:latin typeface="Times New Roman" pitchFamily="18" charset="0"/>
                <a:cs typeface="Times New Roman" pitchFamily="18" charset="0"/>
              </a:rPr>
              <a:t>: la sangre del jugador sacrificado (al parecer, el </a:t>
            </a:r>
            <a:r>
              <a:rPr lang="es-CL" sz="3200" dirty="0" smtClean="0">
                <a:latin typeface="Times New Roman" pitchFamily="18" charset="0"/>
                <a:cs typeface="Times New Roman" pitchFamily="18" charset="0"/>
              </a:rPr>
              <a:t>perdedor) </a:t>
            </a:r>
            <a:r>
              <a:rPr lang="es-CL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alimentaba </a:t>
            </a:r>
            <a:r>
              <a:rPr lang="es-CL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 sol </a:t>
            </a:r>
            <a:r>
              <a:rPr lang="es-CL" sz="3200" dirty="0" smtClean="0">
                <a:latin typeface="Times New Roman" pitchFamily="18" charset="0"/>
                <a:cs typeface="Times New Roman" pitchFamily="18" charset="0"/>
              </a:rPr>
              <a:t>y aseguraba que sus rayos siguieran alumbrando la tierra.</a:t>
            </a:r>
          </a:p>
          <a:p>
            <a:pPr algn="just"/>
            <a:r>
              <a:rPr lang="es-CL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CL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CL" sz="3200" dirty="0" smtClean="0">
                <a:latin typeface="Times New Roman" pitchFamily="18" charset="0"/>
                <a:cs typeface="Times New Roman" pitchFamily="18" charset="0"/>
              </a:rPr>
              <a:t>Es muy poco lo que se sabe sobre las </a:t>
            </a:r>
            <a:r>
              <a:rPr lang="es-CL" sz="3200" dirty="0" smtClean="0">
                <a:latin typeface="Times New Roman" pitchFamily="18" charset="0"/>
                <a:cs typeface="Times New Roman" pitchFamily="18" charset="0"/>
              </a:rPr>
              <a:t>reglas: </a:t>
            </a:r>
            <a:r>
              <a:rPr lang="es-CL" sz="3200" dirty="0" smtClean="0">
                <a:latin typeface="Times New Roman" pitchFamily="18" charset="0"/>
                <a:cs typeface="Times New Roman" pitchFamily="18" charset="0"/>
              </a:rPr>
              <a:t>no se podía tener  la </a:t>
            </a:r>
            <a:r>
              <a:rPr lang="es-CL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pelota en la mano </a:t>
            </a:r>
            <a:r>
              <a:rPr lang="es-CL" sz="3200" dirty="0" smtClean="0">
                <a:latin typeface="Times New Roman" pitchFamily="18" charset="0"/>
                <a:cs typeface="Times New Roman" pitchFamily="18" charset="0"/>
              </a:rPr>
              <a:t>durante el juego y los mejores tiros se hacían con la cadera.</a:t>
            </a:r>
          </a:p>
          <a:p>
            <a:r>
              <a:rPr lang="es-CL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CL" sz="2800" dirty="0" smtClean="0">
                <a:latin typeface="Times New Roman" pitchFamily="18" charset="0"/>
                <a:cs typeface="Times New Roman" pitchFamily="18" charset="0"/>
              </a:rPr>
            </a:b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65760" y="213360"/>
            <a:ext cx="83972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3600" dirty="0" smtClean="0">
                <a:latin typeface="Times New Roman" pitchFamily="18" charset="0"/>
                <a:cs typeface="Times New Roman" pitchFamily="18" charset="0"/>
              </a:rPr>
              <a:t>Los jugadores estaban vestidos con un cinturón ancho y pesado hecho de madera y cuero, llevaban protectores en las caderas y rodillas y, en algunas zonas, también </a:t>
            </a:r>
            <a:r>
              <a:rPr lang="es-CL" sz="3600" dirty="0" smtClean="0">
                <a:latin typeface="Times New Roman" pitchFamily="18" charset="0"/>
                <a:cs typeface="Times New Roman" pitchFamily="18" charset="0"/>
              </a:rPr>
              <a:t>cascos. </a:t>
            </a:r>
            <a:r>
              <a:rPr lang="es-CL" sz="36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s-CL" sz="3600" dirty="0" smtClean="0"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s-CL" sz="3600" dirty="0" smtClean="0">
                <a:latin typeface="Times New Roman" pitchFamily="18" charset="0"/>
                <a:cs typeface="Times New Roman" pitchFamily="18" charset="0"/>
              </a:rPr>
              <a:t>juego resultaba muy peligroso por la velocidad y peso de la pelota</a:t>
            </a:r>
            <a:r>
              <a:rPr lang="es-CL" sz="3600" dirty="0" smtClean="0"/>
              <a:t>.</a:t>
            </a:r>
            <a:endParaRPr lang="es-CL" sz="3600" dirty="0"/>
          </a:p>
        </p:txBody>
      </p:sp>
      <p:pic>
        <p:nvPicPr>
          <p:cNvPr id="9218" name="Picture 2" descr="https://encrypted-tbn2.gstatic.com/images?q=tbn:ANd9GcTORgjLkdMrzWxMJ3bonvAcL7ye2I9ndD4UmCXrHzc2YIM8AlNv2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840797"/>
            <a:ext cx="3502025" cy="2457451"/>
          </a:xfrm>
          <a:prstGeom prst="rect">
            <a:avLst/>
          </a:prstGeom>
          <a:noFill/>
        </p:spPr>
      </p:pic>
      <p:pic>
        <p:nvPicPr>
          <p:cNvPr id="9220" name="Picture 4" descr="http://photos1.blogger.com/blogger/1381/1765/400/pot-ta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840797"/>
            <a:ext cx="3810000" cy="2457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368040" cy="1143000"/>
          </a:xfrm>
        </p:spPr>
        <p:txBody>
          <a:bodyPr/>
          <a:lstStyle/>
          <a:p>
            <a:r>
              <a:rPr lang="en-US" dirty="0" err="1" smtClean="0"/>
              <a:t>Ubicación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614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74638"/>
            <a:ext cx="4038600" cy="6049962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Surge en el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período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formativo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 la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región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Mesoamérica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Area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nuclear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Olmeca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abarca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la parte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sureste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del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estado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Veracruz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y el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oeste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de Tabasco. </a:t>
            </a:r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Olmeca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quiere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decir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gente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del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país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hule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idioma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Nahuatl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fridahomeschool.files.wordpress.com/2012/01/ubicacion-de-cultura-olmec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2815" y="458152"/>
            <a:ext cx="7799705" cy="5470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249680"/>
            <a:ext cx="40386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es-CL" dirty="0" smtClean="0"/>
              <a:t>Los </a:t>
            </a:r>
            <a:r>
              <a:rPr lang="es-CL" b="1" dirty="0" smtClean="0">
                <a:solidFill>
                  <a:srgbClr val="C00000"/>
                </a:solidFill>
              </a:rPr>
              <a:t>Olmecas </a:t>
            </a:r>
            <a:r>
              <a:rPr lang="es-CL" dirty="0" smtClean="0"/>
              <a:t>se trasladaron  desde la costa del </a:t>
            </a:r>
            <a:r>
              <a:rPr lang="es-CL" b="1" dirty="0" smtClean="0">
                <a:solidFill>
                  <a:srgbClr val="C00000"/>
                </a:solidFill>
              </a:rPr>
              <a:t>Pacífico </a:t>
            </a:r>
            <a:r>
              <a:rPr lang="es-CL" dirty="0" smtClean="0"/>
              <a:t>hasta la costa del </a:t>
            </a:r>
            <a:r>
              <a:rPr lang="es-CL" b="1" dirty="0" smtClean="0">
                <a:solidFill>
                  <a:srgbClr val="C00000"/>
                </a:solidFill>
              </a:rPr>
              <a:t>Golfo de México </a:t>
            </a:r>
            <a:r>
              <a:rPr lang="es-CL" dirty="0" smtClean="0"/>
              <a:t>a</a:t>
            </a:r>
            <a:r>
              <a:rPr lang="es-CL" dirty="0" smtClean="0"/>
              <a:t>lrededor </a:t>
            </a:r>
            <a:r>
              <a:rPr lang="es-CL" dirty="0" smtClean="0"/>
              <a:t>de 900 años </a:t>
            </a:r>
            <a:r>
              <a:rPr lang="es-CL" dirty="0" smtClean="0"/>
              <a:t>a.C.</a:t>
            </a:r>
            <a:endParaRPr lang="es-CL" dirty="0" smtClean="0"/>
          </a:p>
          <a:p>
            <a:pPr algn="just"/>
            <a:r>
              <a:rPr lang="es-CL" dirty="0" smtClean="0"/>
              <a:t>Nunca conformaron un </a:t>
            </a:r>
            <a:r>
              <a:rPr lang="es-CL" b="1" dirty="0" smtClean="0">
                <a:solidFill>
                  <a:srgbClr val="C00000"/>
                </a:solidFill>
              </a:rPr>
              <a:t>Estado.</a:t>
            </a:r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36866" name="Picture 2" descr="http://2.bp.blogspot.com/_B-lrr7gW_Rk/S9Hb5UNJJTI/AAAAAAAAC8Y/dqqL_m3XrNI/s1600/mexico-tiene-historia2+La+Venta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05000"/>
            <a:ext cx="4038600" cy="3570019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457200" y="215205"/>
            <a:ext cx="3992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Centros ceremoniales </a:t>
            </a:r>
            <a:r>
              <a:rPr lang="es-CL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Olmecas: </a:t>
            </a:r>
            <a:r>
              <a:rPr lang="es-CL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s-CL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s-CL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Venta,  San Lorenzo y Tres Zapotes</a:t>
            </a:r>
            <a:endParaRPr lang="es-CL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97180" y="457200"/>
            <a:ext cx="7665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800" dirty="0" smtClean="0">
                <a:latin typeface="Times New Roman" pitchFamily="18" charset="0"/>
                <a:cs typeface="Times New Roman" pitchFamily="18" charset="0"/>
              </a:rPr>
              <a:t>Habitaban pequeñas </a:t>
            </a:r>
            <a:r>
              <a:rPr lang="es-CL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aldeas ubicadas  alrededor de centros </a:t>
            </a:r>
            <a:r>
              <a:rPr lang="es-CL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ceremoniales.</a:t>
            </a:r>
            <a:endParaRPr lang="es-CL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97180" y="1595021"/>
            <a:ext cx="44881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Centros ceremoniales</a:t>
            </a: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: concentran edificios destinados al</a:t>
            </a:r>
            <a:r>
              <a:rPr lang="es-CL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C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culto</a:t>
            </a:r>
            <a:r>
              <a:rPr lang="es-CL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y al </a:t>
            </a:r>
            <a:r>
              <a:rPr lang="es-C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gobierno,</a:t>
            </a: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sostenidos con el trabajo de las aldeas. Poseían una </a:t>
            </a:r>
            <a:r>
              <a:rPr lang="es-C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plaza </a:t>
            </a: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para </a:t>
            </a: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reuniones, </a:t>
            </a: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que también se usaba como </a:t>
            </a:r>
            <a:r>
              <a:rPr lang="es-C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mercado,</a:t>
            </a: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rodeada de templos y residencias de </a:t>
            </a: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sacerdotes. </a:t>
            </a:r>
            <a:endParaRPr lang="es-CL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CL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Los primeros fueron construidos en </a:t>
            </a:r>
            <a:r>
              <a:rPr lang="es-C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zonas elevadas </a:t>
            </a: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que se convertían en islas en temporada de </a:t>
            </a: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lluvias. </a:t>
            </a:r>
            <a:endParaRPr lang="es-C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http://www.turismoenveracruz.com/Imagenes/tours/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3335" y="1878389"/>
            <a:ext cx="3852545" cy="3394651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379720" y="5623560"/>
            <a:ext cx="3380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rgbClr val="C00000"/>
                </a:solidFill>
              </a:rPr>
              <a:t>Centro ceremonial San Lorenzo </a:t>
            </a:r>
            <a:endParaRPr lang="es-CL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82880" y="320040"/>
            <a:ext cx="8717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-Los Olmecas adoraban a los </a:t>
            </a:r>
            <a:r>
              <a:rPr lang="es-C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felinos </a:t>
            </a: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especialmente al </a:t>
            </a:r>
            <a:r>
              <a:rPr lang="es-C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Jaguar, </a:t>
            </a: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asociado con la fuerza y el </a:t>
            </a: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poder. </a:t>
            </a: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C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-Se cree que consideraban </a:t>
            </a:r>
            <a:r>
              <a:rPr lang="es-C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 Jaguar </a:t>
            </a: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como un </a:t>
            </a:r>
            <a:r>
              <a:rPr lang="es-C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antepasado </a:t>
            </a:r>
            <a:r>
              <a:rPr lang="es-CL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común.</a:t>
            </a:r>
            <a:endParaRPr lang="es-CL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82880" y="1798320"/>
            <a:ext cx="5562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cree que los Olmecas  fueron los creadores de:</a:t>
            </a:r>
          </a:p>
          <a:p>
            <a:pPr algn="just">
              <a:buFontTx/>
              <a:buChar char="-"/>
            </a:pP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El sistema de escritura más antiguo en </a:t>
            </a: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América.</a:t>
            </a:r>
            <a:endParaRPr lang="es-CL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El calendario ritual en </a:t>
            </a: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América. </a:t>
            </a:r>
            <a:endParaRPr lang="es-CL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Sistema de numeración </a:t>
            </a: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vigesimal. </a:t>
            </a:r>
            <a:endParaRPr lang="es-CL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Primeros en  desarrollar el juego de la </a:t>
            </a: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pelota.</a:t>
            </a:r>
            <a:endParaRPr lang="es-CL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Monumentos de piedra que representaban cabezas  de más de dos metros y medio de </a:t>
            </a: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altura, </a:t>
            </a: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representan a gobernantes o jugadores  de pelota </a:t>
            </a:r>
            <a:r>
              <a:rPr lang="es-CL" sz="2400" dirty="0" smtClean="0">
                <a:latin typeface="Times New Roman" pitchFamily="18" charset="0"/>
                <a:cs typeface="Times New Roman" pitchFamily="18" charset="0"/>
              </a:rPr>
              <a:t>decapitados.</a:t>
            </a:r>
            <a:endParaRPr lang="es-CL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CL" dirty="0"/>
          </a:p>
        </p:txBody>
      </p:sp>
      <p:pic>
        <p:nvPicPr>
          <p:cNvPr id="38914" name="Picture 2" descr="http://2012profeciasmayasfindelmundo.files.wordpress.com/2013/03/juego-de-pelota-maya-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4560" y="1520369"/>
            <a:ext cx="2590800" cy="1908631"/>
          </a:xfrm>
          <a:prstGeom prst="rect">
            <a:avLst/>
          </a:prstGeom>
          <a:noFill/>
        </p:spPr>
      </p:pic>
      <p:pic>
        <p:nvPicPr>
          <p:cNvPr id="38916" name="Picture 4" descr="http://www.307rivieramaya.com/fabricaweb/wp-content/uploads/001-juego-pelo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4560" y="3764280"/>
            <a:ext cx="2590800" cy="2331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ARTE OLMECA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346961"/>
            <a:ext cx="4038600" cy="3246120"/>
          </a:xfrm>
        </p:spPr>
        <p:txBody>
          <a:bodyPr/>
          <a:lstStyle/>
          <a:p>
            <a:pPr algn="just"/>
            <a:r>
              <a:rPr lang="es-MX" sz="2800" dirty="0"/>
              <a:t>El arte olmeca </a:t>
            </a:r>
            <a:r>
              <a:rPr lang="es-MX" sz="2800" dirty="0" smtClean="0"/>
              <a:t>tiene </a:t>
            </a:r>
            <a:r>
              <a:rPr lang="es-MX" sz="2800" dirty="0"/>
              <a:t>muchos elementos que </a:t>
            </a:r>
            <a:r>
              <a:rPr lang="es-MX" sz="2800" dirty="0" smtClean="0"/>
              <a:t>aún </a:t>
            </a:r>
            <a:r>
              <a:rPr lang="es-MX" sz="2800" dirty="0"/>
              <a:t>se </a:t>
            </a:r>
            <a:r>
              <a:rPr lang="es-MX" sz="2800" dirty="0" smtClean="0"/>
              <a:t>están investigado: uno </a:t>
            </a:r>
            <a:r>
              <a:rPr lang="es-MX" sz="2800" dirty="0"/>
              <a:t>de las </a:t>
            </a:r>
            <a:r>
              <a:rPr lang="es-MX" sz="2800" dirty="0" smtClean="0"/>
              <a:t>más </a:t>
            </a:r>
            <a:r>
              <a:rPr lang="es-MX" sz="2800" dirty="0"/>
              <a:t>importantes fueron las cabezas colosales olmecas.</a:t>
            </a:r>
          </a:p>
        </p:txBody>
      </p:sp>
      <p:pic>
        <p:nvPicPr>
          <p:cNvPr id="10248" name="Picture 8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fotos.eluniversal.com.mx/web_img/fotogaleria/hallazgo_olmecas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655" y="1162050"/>
            <a:ext cx="3524250" cy="4762500"/>
          </a:xfrm>
          <a:prstGeom prst="rect">
            <a:avLst/>
          </a:prstGeom>
          <a:noFill/>
        </p:spPr>
      </p:pic>
      <p:pic>
        <p:nvPicPr>
          <p:cNvPr id="12292" name="Picture 4" descr="http://api.ning.com/files/5E5P3ZPptqEjHlRzjXNt2ZohSCe91lm3HYIT66x4KL1FawMFHm5KwG8F2LhqL7*fONYqTxPPlj0vjnnoHDhxP*c2zjasa8Z*/20080508klpgeogmx_8_Ies_SC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2920" y="1512570"/>
            <a:ext cx="4480560" cy="4411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3360" y="492503"/>
            <a:ext cx="39928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3200" dirty="0" smtClean="0"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CL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juego de pelota </a:t>
            </a:r>
            <a:r>
              <a:rPr lang="es-CL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mesoamericano</a:t>
            </a:r>
            <a:r>
              <a:rPr lang="es-CL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CL" sz="3200" dirty="0" smtClean="0">
                <a:latin typeface="Times New Roman" pitchFamily="18" charset="0"/>
                <a:cs typeface="Times New Roman" pitchFamily="18" charset="0"/>
              </a:rPr>
              <a:t>jugado desde 1400 a. C. por los pueblos precolombinos de </a:t>
            </a:r>
            <a:r>
              <a:rPr lang="es-CL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Mesoamérica;</a:t>
            </a:r>
            <a:r>
              <a:rPr lang="es-CL" sz="3200" dirty="0" smtClean="0">
                <a:latin typeface="Times New Roman" pitchFamily="18" charset="0"/>
                <a:cs typeface="Times New Roman" pitchFamily="18" charset="0"/>
              </a:rPr>
              <a:t> se practicaba tanto en la vida cotidiana como en celebraciones </a:t>
            </a:r>
            <a:r>
              <a:rPr lang="es-CL" sz="3200" dirty="0" smtClean="0">
                <a:latin typeface="Times New Roman" pitchFamily="18" charset="0"/>
                <a:cs typeface="Times New Roman" pitchFamily="18" charset="0"/>
              </a:rPr>
              <a:t>religiosas.</a:t>
            </a:r>
            <a:endParaRPr lang="es-CL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://media-cdn.tripadvisor.com/media/photo-s/01/3f/77/64/chichen-itza-mexi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6280" y="838200"/>
            <a:ext cx="4419600" cy="4472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402</Words>
  <Application>Microsoft Office PowerPoint</Application>
  <PresentationFormat>Presentación en pantalla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Colegio de los SS .CC  - Providencia  Sector: Historia, Geografía y Ciencias Sociales Nivel : 7° Unidad temática: Culturas  y civilizaciones americanas </vt:lpstr>
      <vt:lpstr>Ubicación </vt:lpstr>
      <vt:lpstr>Diapositiva 3</vt:lpstr>
      <vt:lpstr>Diapositiva 4</vt:lpstr>
      <vt:lpstr>Diapositiva 5</vt:lpstr>
      <vt:lpstr>Diapositiva 6</vt:lpstr>
      <vt:lpstr>ARTE OLMECA</vt:lpstr>
      <vt:lpstr>Diapositiva 8</vt:lpstr>
      <vt:lpstr>Diapositiva 9</vt:lpstr>
      <vt:lpstr>Diapositiva 10</vt:lpstr>
      <vt:lpstr>Diapositiva 11</vt:lpstr>
    </vt:vector>
  </TitlesOfParts>
  <Company>SSCC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Jimena Bustos Perez</dc:creator>
  <cp:lastModifiedBy>PACKARD BELL</cp:lastModifiedBy>
  <cp:revision>15</cp:revision>
  <dcterms:created xsi:type="dcterms:W3CDTF">2014-05-07T16:24:47Z</dcterms:created>
  <dcterms:modified xsi:type="dcterms:W3CDTF">2015-08-11T18:58:06Z</dcterms:modified>
</cp:coreProperties>
</file>