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3" r:id="rId6"/>
    <p:sldId id="260" r:id="rId7"/>
    <p:sldId id="268" r:id="rId8"/>
    <p:sldId id="275" r:id="rId9"/>
    <p:sldId id="269" r:id="rId10"/>
    <p:sldId id="261" r:id="rId11"/>
    <p:sldId id="270" r:id="rId12"/>
    <p:sldId id="273" r:id="rId13"/>
    <p:sldId id="267" r:id="rId14"/>
    <p:sldId id="274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1" autoAdjust="0"/>
  </p:normalViewPr>
  <p:slideViewPr>
    <p:cSldViewPr>
      <p:cViewPr>
        <p:scale>
          <a:sx n="46" d="100"/>
          <a:sy n="46" d="100"/>
        </p:scale>
        <p:origin x="-64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EE1B-0E49-471D-A004-71CEF03FFAF9}" type="datetimeFigureOut">
              <a:rPr lang="es-CL" smtClean="0"/>
              <a:pPr/>
              <a:t>02-11-2011</a:t>
            </a:fld>
            <a:endParaRPr lang="es-CL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51F390-6EB2-4A3A-ACC7-222441B28FD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EE1B-0E49-471D-A004-71CEF03FFAF9}" type="datetimeFigureOut">
              <a:rPr lang="es-CL" smtClean="0"/>
              <a:pPr/>
              <a:t>02-11-2011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F390-6EB2-4A3A-ACC7-222441B28FD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EE1B-0E49-471D-A004-71CEF03FFAF9}" type="datetimeFigureOut">
              <a:rPr lang="es-CL" smtClean="0"/>
              <a:pPr/>
              <a:t>02-11-2011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F390-6EB2-4A3A-ACC7-222441B28FD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EE1B-0E49-471D-A004-71CEF03FFAF9}" type="datetimeFigureOut">
              <a:rPr lang="es-CL" smtClean="0"/>
              <a:pPr/>
              <a:t>02-11-2011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C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51F390-6EB2-4A3A-ACC7-222441B28FD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EE1B-0E49-471D-A004-71CEF03FFAF9}" type="datetimeFigureOut">
              <a:rPr lang="es-CL" smtClean="0"/>
              <a:pPr/>
              <a:t>02-11-2011</a:t>
            </a:fld>
            <a:endParaRPr lang="es-CL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F390-6EB2-4A3A-ACC7-222441B28FD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EE1B-0E49-471D-A004-71CEF03FFAF9}" type="datetimeFigureOut">
              <a:rPr lang="es-CL" smtClean="0"/>
              <a:pPr/>
              <a:t>02-11-2011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F390-6EB2-4A3A-ACC7-222441B28FD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EE1B-0E49-471D-A004-71CEF03FFAF9}" type="datetimeFigureOut">
              <a:rPr lang="es-CL" smtClean="0"/>
              <a:pPr/>
              <a:t>02-11-2011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451F390-6EB2-4A3A-ACC7-222441B28FD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EE1B-0E49-471D-A004-71CEF03FFAF9}" type="datetimeFigureOut">
              <a:rPr lang="es-CL" smtClean="0"/>
              <a:pPr/>
              <a:t>02-11-2011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F390-6EB2-4A3A-ACC7-222441B28FD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EE1B-0E49-471D-A004-71CEF03FFAF9}" type="datetimeFigureOut">
              <a:rPr lang="es-CL" smtClean="0"/>
              <a:pPr/>
              <a:t>02-11-2011</a:t>
            </a:fld>
            <a:endParaRPr lang="es-CL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F390-6EB2-4A3A-ACC7-222441B28FD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EE1B-0E49-471D-A004-71CEF03FFAF9}" type="datetimeFigureOut">
              <a:rPr lang="es-CL" smtClean="0"/>
              <a:pPr/>
              <a:t>02-11-2011</a:t>
            </a:fld>
            <a:endParaRPr lang="es-CL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F390-6EB2-4A3A-ACC7-222441B28FD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EE1B-0E49-471D-A004-71CEF03FFAF9}" type="datetimeFigureOut">
              <a:rPr lang="es-CL" smtClean="0"/>
              <a:pPr/>
              <a:t>02-11-2011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F390-6EB2-4A3A-ACC7-222441B28FD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4BEE1B-0E49-471D-A004-71CEF03FFAF9}" type="datetimeFigureOut">
              <a:rPr lang="es-CL" smtClean="0"/>
              <a:pPr/>
              <a:t>02-11-2011</a:t>
            </a:fld>
            <a:endParaRPr lang="es-CL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51F390-6EB2-4A3A-ACC7-222441B28FD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4357718" cy="928670"/>
          </a:xfrm>
        </p:spPr>
        <p:txBody>
          <a:bodyPr>
            <a:noAutofit/>
          </a:bodyPr>
          <a:lstStyle/>
          <a:p>
            <a:r>
              <a:rPr lang="es-ES_tradnl" sz="1100" dirty="0" smtClean="0"/>
              <a:t>Colegio de los </a:t>
            </a:r>
            <a:r>
              <a:rPr lang="es-ES_tradnl" sz="1100" dirty="0" smtClean="0"/>
              <a:t>SS.CC.  </a:t>
            </a:r>
            <a:r>
              <a:rPr lang="es-ES_tradnl" sz="1100" dirty="0" smtClean="0"/>
              <a:t>Providencia</a:t>
            </a:r>
          </a:p>
          <a:p>
            <a:r>
              <a:rPr lang="es-ES_tradnl" sz="1100" dirty="0" err="1" smtClean="0"/>
              <a:t>Depto</a:t>
            </a:r>
            <a:r>
              <a:rPr lang="es-ES_tradnl" sz="1100" dirty="0" smtClean="0"/>
              <a:t>: Historia y C </a:t>
            </a:r>
            <a:r>
              <a:rPr lang="es-ES_tradnl" sz="1100" dirty="0" smtClean="0"/>
              <a:t>.Sociales</a:t>
            </a:r>
            <a:endParaRPr lang="es-ES_tradnl" sz="1100" dirty="0" smtClean="0"/>
          </a:p>
          <a:p>
            <a:r>
              <a:rPr lang="es-ES_tradnl" sz="1100" dirty="0" smtClean="0"/>
              <a:t>Nivel: 7º Básico </a:t>
            </a:r>
          </a:p>
          <a:p>
            <a:r>
              <a:rPr lang="es-ES_tradnl" sz="1100" dirty="0" smtClean="0"/>
              <a:t>U. </a:t>
            </a:r>
            <a:r>
              <a:rPr lang="es-ES_tradnl" sz="1100" dirty="0" smtClean="0"/>
              <a:t>Temática: Los primeros siglos de la Edad  Media </a:t>
            </a:r>
            <a:endParaRPr lang="es-CL" sz="11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000100" y="1428736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 smtClean="0">
                <a:latin typeface="Times New Roman" pitchFamily="18" charset="0"/>
                <a:cs typeface="Times New Roman" pitchFamily="18" charset="0"/>
              </a:rPr>
              <a:t>IMPERIO CAROLINGIO</a:t>
            </a:r>
            <a:endParaRPr lang="es-CL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upload.wikimedia.org/wikipedia/commons/thumb/3/32/D%C3%BCrer_karl_der_grosse.jpg/200px-D%C3%BCrer_karl_der_gros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2643206" cy="3543300"/>
          </a:xfrm>
          <a:prstGeom prst="rect">
            <a:avLst/>
          </a:prstGeom>
          <a:noFill/>
        </p:spPr>
      </p:pic>
      <p:pic>
        <p:nvPicPr>
          <p:cNvPr id="5" name="Picture 1" descr="http://vidasdefuego.com/imagenes/biografias/carlomagno/carlomagno-coron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64904"/>
            <a:ext cx="2571768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214282" y="142852"/>
            <a:ext cx="5429288" cy="4724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CL" dirty="0" smtClean="0">
                <a:solidFill>
                  <a:srgbClr val="C00000"/>
                </a:solidFill>
              </a:rPr>
              <a:t>    </a:t>
            </a:r>
            <a:r>
              <a:rPr lang="es-C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Desarrollo Cultural  en el Imperio      Carolingio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CL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CL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Carlomagno se preocupó de fomentar la cultura y dio un gran impulso a la educación.</a:t>
            </a:r>
            <a:br>
              <a:rPr lang="es-CL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C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C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C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Escuelas Palatinas y Catedralicias: 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o escuela de la corte donde se:</a:t>
            </a:r>
          </a:p>
          <a:p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-Recopilaban textos 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clásicos.</a:t>
            </a:r>
            <a:endParaRPr lang="es-C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- Se escribían breviarios religiosos. </a:t>
            </a:r>
          </a:p>
          <a:p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-Redactaban crónicas .</a:t>
            </a:r>
          </a:p>
          <a:p>
            <a:endParaRPr lang="es-CL" dirty="0" smtClean="0"/>
          </a:p>
        </p:txBody>
      </p:sp>
      <p:pic>
        <p:nvPicPr>
          <p:cNvPr id="10242" name="Picture 2" descr="http://www.geocities.ws/xoquia1/Imagenes/Escu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85729"/>
            <a:ext cx="2638423" cy="3214710"/>
          </a:xfrm>
          <a:prstGeom prst="rect">
            <a:avLst/>
          </a:prstGeom>
          <a:noFill/>
        </p:spPr>
      </p:pic>
      <p:pic>
        <p:nvPicPr>
          <p:cNvPr id="10248" name="Picture 8" descr="Alcuino de York, maestro de la escuela palatina en la corte de Carlomag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714752"/>
            <a:ext cx="2857500" cy="2676525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786050" y="5072074"/>
            <a:ext cx="300039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b="1" dirty="0" smtClean="0"/>
              <a:t>Alcuino de York, maestro de la escuela palatina en la corte de Carlomagno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8596" y="428604"/>
            <a:ext cx="4191000" cy="4724400"/>
          </a:xfrm>
        </p:spPr>
        <p:txBody>
          <a:bodyPr>
            <a:noAutofit/>
          </a:bodyPr>
          <a:lstStyle/>
          <a:p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Decretó que </a:t>
            </a: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todos los monasterios  contasen con una </a:t>
            </a: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escuela, </a:t>
            </a: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para la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alfabetización</a:t>
            </a: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 de la población cercana  incluyendo a los clérigos.</a:t>
            </a:r>
          </a:p>
          <a:p>
            <a:r>
              <a:rPr lang="es-ES_tradn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s-ES_tradnl" sz="3200" dirty="0" smtClean="0">
                <a:latin typeface="Times New Roman" pitchFamily="18" charset="0"/>
                <a:cs typeface="Times New Roman" pitchFamily="18" charset="0"/>
              </a:rPr>
              <a:t>.  Se crearon las letras </a:t>
            </a:r>
            <a:r>
              <a:rPr lang="es-ES_tradn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minúsculas</a:t>
            </a:r>
            <a:r>
              <a:rPr lang="es-ES_tradnl" sz="3200" dirty="0" smtClean="0">
                <a:latin typeface="Times New Roman" pitchFamily="18" charset="0"/>
                <a:cs typeface="Times New Roman" pitchFamily="18" charset="0"/>
              </a:rPr>
              <a:t> que  usamos </a:t>
            </a:r>
            <a:r>
              <a:rPr lang="es-ES_tradnl" sz="3200" dirty="0" smtClean="0">
                <a:latin typeface="Times New Roman" pitchFamily="18" charset="0"/>
                <a:cs typeface="Times New Roman" pitchFamily="18" charset="0"/>
              </a:rPr>
              <a:t>actualmente.</a:t>
            </a:r>
            <a:endParaRPr lang="es-C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http://4.bp.blogspot.com/_FQruZYDkZyI/TOWf-TQX58I/AAAAAAAAADQ/sf87pGAZr-4/s320/imperios%2Bd%2Bela%2Bedad%2Bme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643314"/>
            <a:ext cx="2714644" cy="2285992"/>
          </a:xfrm>
          <a:prstGeom prst="rect">
            <a:avLst/>
          </a:prstGeom>
          <a:noFill/>
        </p:spPr>
      </p:pic>
      <p:pic>
        <p:nvPicPr>
          <p:cNvPr id="2050" name="Picture 2" descr="Escribano copista en el scriptorum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14290"/>
            <a:ext cx="3071834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214290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Desmembramiento del Imperio Carolingio</a:t>
            </a:r>
            <a:endParaRPr lang="es-CL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7158" y="857232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-Los nobles fueron obteniendo cada vez más 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poder, 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ya que los reyes necesitaban su apoyo militar y para asegurar esta ayuda les otorgaban tierras como recompensa. </a:t>
            </a: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 Carlomagno muere en el 814 </a:t>
            </a:r>
            <a:endParaRPr lang="es-C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Muerte de Carlomag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928934"/>
            <a:ext cx="4429156" cy="3762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6248" y="214290"/>
            <a:ext cx="457203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A Carlomagno le sucede su </a:t>
            </a: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hijo </a:t>
            </a:r>
            <a:r>
              <a:rPr lang="es-CL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Luis el Piadoso (Ludovico Pio)</a:t>
            </a:r>
            <a:r>
              <a:rPr lang="es-CL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entregó </a:t>
            </a: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propiedades (Tierras) a los grandes funcionarios para que lo </a:t>
            </a:r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apoyaran.</a:t>
            </a:r>
            <a:endParaRPr lang="es-C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CL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-Las </a:t>
            </a: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luchas prosiguieron hasta el año 834 en </a:t>
            </a:r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se  </a:t>
            </a:r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realizó </a:t>
            </a: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división </a:t>
            </a: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del imperio entre </a:t>
            </a:r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 los </a:t>
            </a:r>
            <a:r>
              <a:rPr lang="es-C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hijos de Luis el </a:t>
            </a:r>
            <a:r>
              <a:rPr lang="es-C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Piadoso</a:t>
            </a:r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que a su vez eran nietos de </a:t>
            </a:r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Carlomagno.</a:t>
            </a: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CL" sz="2000" dirty="0">
                <a:latin typeface="Times New Roman" pitchFamily="18" charset="0"/>
                <a:cs typeface="Times New Roman" pitchFamily="18" charset="0"/>
              </a:rPr>
            </a:b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CL" sz="2000" dirty="0">
                <a:latin typeface="Times New Roman" pitchFamily="18" charset="0"/>
                <a:cs typeface="Times New Roman" pitchFamily="18" charset="0"/>
              </a:rPr>
            </a:br>
            <a:r>
              <a:rPr lang="es-CL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Lotario: </a:t>
            </a: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Italia</a:t>
            </a:r>
            <a:br>
              <a:rPr lang="es-CL" sz="2000" dirty="0">
                <a:latin typeface="Times New Roman" pitchFamily="18" charset="0"/>
                <a:cs typeface="Times New Roman" pitchFamily="18" charset="0"/>
              </a:rPr>
            </a:br>
            <a:r>
              <a:rPr lang="es-CL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Carlos el Calvo </a:t>
            </a: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>: Francia</a:t>
            </a:r>
            <a:br>
              <a:rPr lang="es-CL" sz="2000" dirty="0">
                <a:latin typeface="Times New Roman" pitchFamily="18" charset="0"/>
                <a:cs typeface="Times New Roman" pitchFamily="18" charset="0"/>
              </a:rPr>
            </a:br>
            <a:r>
              <a:rPr lang="es-CL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Luis el </a:t>
            </a:r>
            <a:r>
              <a:rPr lang="es-C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Germánico: </a:t>
            </a:r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Alemania</a:t>
            </a:r>
          </a:p>
          <a:p>
            <a:endParaRPr lang="es-CL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-Con ellos la dinastía  Carolingia no volvió a tener  el poder de antes, y el dominio sería ejercido por los grandes </a:t>
            </a:r>
            <a:r>
              <a:rPr lang="es-C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Señores</a:t>
            </a:r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  que habían surgido durante las guerras de Conquista.</a:t>
            </a:r>
            <a:r>
              <a:rPr lang="es-CL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CL" sz="2000" dirty="0">
                <a:latin typeface="Times New Roman" pitchFamily="18" charset="0"/>
                <a:cs typeface="Times New Roman" pitchFamily="18" charset="0"/>
              </a:rPr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pic>
        <p:nvPicPr>
          <p:cNvPr id="2050" name="Picture 2" descr="http://2.bp.blogspot.com/_uheNlUAGBA8/TE33pIdGa_I/AAAAAAAACyM/olcHk2JmxVA/s400/tratado+de+verdum+imperio+carolingi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4000496" cy="5262581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57158" y="500042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onjes copis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357586" cy="4714908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4929190" y="5000636"/>
            <a:ext cx="2978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Monjes copistas</a:t>
            </a:r>
            <a:endParaRPr lang="es-CL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://u.jimdo.com/www29/o/s3a945487ffb8cb04/img/i6544bbdbc2eb0a46/1289834677/std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428736"/>
            <a:ext cx="442915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00562" y="1643050"/>
            <a:ext cx="4343400" cy="2900370"/>
          </a:xfrm>
        </p:spPr>
        <p:txBody>
          <a:bodyPr>
            <a:noAutofit/>
          </a:bodyPr>
          <a:lstStyle/>
          <a:p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La base del imperio Carolingio </a:t>
            </a: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fue </a:t>
            </a: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Reino Franco</a:t>
            </a:r>
            <a:r>
              <a:rPr lang="es-CL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Fue f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undado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por Clodoveo</a:t>
            </a:r>
            <a:r>
              <a:rPr lang="es-CL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con quien se inicio la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dinastía Merovingia</a:t>
            </a:r>
            <a:r>
              <a:rPr lang="es-CL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CL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3.bp.blogspot.com/_poTKC38if4o/TCO35Rf8VYI/AAAAAAAAPYk/7uj3b9FnBAQ/s1600/Clodoveo+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3238500" cy="498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071934" y="1214422"/>
            <a:ext cx="4343400" cy="4724400"/>
          </a:xfrm>
        </p:spPr>
        <p:txBody>
          <a:bodyPr>
            <a:normAutofit/>
          </a:bodyPr>
          <a:lstStyle/>
          <a:p>
            <a:r>
              <a:rPr lang="es-CL" b="1" dirty="0" smtClean="0"/>
              <a:t>-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Imperio Carolingio</a:t>
            </a: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( imperio de Carlos),es el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Reino de los Francos</a:t>
            </a:r>
            <a:r>
              <a:rPr lang="es-CL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en el periodo de la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dinastía carolingia</a:t>
            </a:r>
            <a:r>
              <a:rPr lang="es-CL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-Esta dinastía se considera como la fundadora de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Francia y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Alemania.</a:t>
            </a:r>
            <a:endParaRPr lang="es-CL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6" descr="http://historiauniv.galeon.com/carolingio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264320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42852"/>
            <a:ext cx="4200524" cy="2286016"/>
          </a:xfrm>
        </p:spPr>
        <p:txBody>
          <a:bodyPr>
            <a:noAutofit/>
          </a:bodyPr>
          <a:lstStyle/>
          <a:p>
            <a:r>
              <a:rPr lang="es-C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Carlos Martel 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derrotó a 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los árabes en la </a:t>
            </a:r>
            <a:r>
              <a:rPr lang="es-C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Batalla de Poitiers. </a:t>
            </a:r>
          </a:p>
          <a:p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hijo </a:t>
            </a:r>
            <a:r>
              <a:rPr lang="es-C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Pipino "el Brev</a:t>
            </a:r>
            <a:r>
              <a:rPr lang="es-C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e" 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instauró 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C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dinastía Carolingia.</a:t>
            </a:r>
            <a:br>
              <a:rPr lang="es-C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CL" dirty="0" smtClean="0">
                <a:latin typeface="Times New Roman" pitchFamily="18" charset="0"/>
                <a:cs typeface="Times New Roman" pitchFamily="18" charset="0"/>
              </a:rPr>
            </a:b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vidasdefuego.com/imagenes/biografias/carlos-martel/carlos-martel-marti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000528" cy="435771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85720" y="5214950"/>
            <a:ext cx="400052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Carlos Martel</a:t>
            </a:r>
            <a:r>
              <a:rPr lang="es-CL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CL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detendría la invasión árabe a occidente.</a:t>
            </a:r>
            <a:endParaRPr lang="es-C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3.bp.blogspot.com/_poTKC38if4o/TB52ED1CGaI/AAAAAAAAPXk/Uyo3KI3USmg/s400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143248"/>
            <a:ext cx="2047875" cy="278608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786446" y="607220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Pipino el Breve</a:t>
            </a:r>
            <a:endParaRPr lang="es-C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vidasdefuego.com/imagenes/biografias/carlos-martel/batalla-poittiers-carlos-martel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7166"/>
            <a:ext cx="5143536" cy="4714908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857356" y="5357826"/>
            <a:ext cx="5286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/>
              <a:t>La </a:t>
            </a:r>
            <a:r>
              <a:rPr lang="es-CL" b="1" dirty="0" smtClean="0">
                <a:solidFill>
                  <a:srgbClr val="C00000"/>
                </a:solidFill>
              </a:rPr>
              <a:t>batalla de Poitiers</a:t>
            </a:r>
            <a:r>
              <a:rPr lang="es-CL" dirty="0" smtClean="0"/>
              <a:t>, donde </a:t>
            </a:r>
            <a:r>
              <a:rPr lang="es-CL" b="1" dirty="0" smtClean="0">
                <a:solidFill>
                  <a:srgbClr val="C00000"/>
                </a:solidFill>
              </a:rPr>
              <a:t>Carlos Martel </a:t>
            </a:r>
            <a:r>
              <a:rPr lang="es-CL" dirty="0" smtClean="0"/>
              <a:t>detuvo la invasión árabe a occidente que amenazaba la religión cristiana.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00562" y="1214422"/>
            <a:ext cx="4343400" cy="4724400"/>
          </a:xfrm>
        </p:spPr>
        <p:txBody>
          <a:bodyPr>
            <a:normAutofit/>
          </a:bodyPr>
          <a:lstStyle/>
          <a:p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La  capital del imperio estuvo en la ciudad de </a:t>
            </a:r>
            <a:r>
              <a:rPr lang="es-C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Aquisgrán, 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Alemania.</a:t>
            </a:r>
            <a:br>
              <a:rPr lang="es-CL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CL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Carlomagno 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desarrolló una  política de conquista, 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fundó 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el imperio que llevaría su nombre y 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logró 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ser </a:t>
            </a:r>
            <a:r>
              <a:rPr lang="es-C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coronado por el papa León III.</a:t>
            </a:r>
            <a:endParaRPr lang="es-C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4.bp.blogspot.com/_szgqFGFkKnE/TTB4fxVKiYI/AAAAAAAAA4M/SZpMcGYFo4I/s400/20070717klphisuni_53.Ees.L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810000" cy="3071834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4283968" y="260648"/>
            <a:ext cx="233001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b="1" i="1" dirty="0" smtClean="0">
                <a:latin typeface="Times New Roman" pitchFamily="18" charset="0"/>
                <a:cs typeface="Times New Roman" pitchFamily="18" charset="0"/>
              </a:rPr>
              <a:t>Recreación del Palacio de Aquisgrán.</a:t>
            </a:r>
            <a:endParaRPr lang="es-C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http://4.bp.blogspot.com/_szgqFGFkKnE/TTB4RTlY4UI/AAAAAAAAA30/uVTRe22ciNI/s400/Raphael_Charlemag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0"/>
            <a:ext cx="3810000" cy="3209925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4647063" y="5929330"/>
            <a:ext cx="342539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La Coronación de Carlomagno, según Rafael</a:t>
            </a:r>
            <a:endParaRPr lang="es-C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642918"/>
            <a:ext cx="828680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Organización Política </a:t>
            </a:r>
            <a:r>
              <a:rPr lang="es-C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del Imperio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Carolingio</a:t>
            </a:r>
          </a:p>
          <a:p>
            <a:pPr algn="ctr"/>
            <a:r>
              <a:rPr lang="es-CL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CL" sz="2400" dirty="0">
                <a:latin typeface="Times New Roman" pitchFamily="18" charset="0"/>
                <a:cs typeface="Times New Roman" pitchFamily="18" charset="0"/>
              </a:rPr>
            </a:br>
            <a:endParaRPr lang="es-C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CL" sz="2400" b="1" dirty="0">
                <a:latin typeface="Times New Roman" pitchFamily="18" charset="0"/>
                <a:cs typeface="Times New Roman" pitchFamily="18" charset="0"/>
              </a:rPr>
              <a:t>imperio de Carlomagn</a:t>
            </a:r>
            <a:r>
              <a:rPr lang="es-CL" sz="2400" dirty="0">
                <a:latin typeface="Times New Roman" pitchFamily="18" charset="0"/>
                <a:cs typeface="Times New Roman" pitchFamily="18" charset="0"/>
              </a:rPr>
              <a:t>o era regido por </a:t>
            </a:r>
            <a:r>
              <a:rPr lang="es-C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"Leyes Capitulares"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que 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regulaban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la administración  y normaban distintos asuntos  de los dominios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imperiales.</a:t>
            </a:r>
            <a:endParaRPr lang="es-C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C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Carlomagno organizó el territorio en :</a:t>
            </a:r>
            <a:r>
              <a:rPr lang="es-CL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CL" sz="2400" dirty="0">
                <a:latin typeface="Times New Roman" pitchFamily="18" charset="0"/>
                <a:cs typeface="Times New Roman" pitchFamily="18" charset="0"/>
              </a:rPr>
            </a:br>
            <a:r>
              <a:rPr lang="es-CL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CL" sz="2400" dirty="0">
                <a:latin typeface="Times New Roman" pitchFamily="18" charset="0"/>
                <a:cs typeface="Times New Roman" pitchFamily="18" charset="0"/>
              </a:rPr>
            </a:br>
            <a:r>
              <a:rPr lang="es-C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Condados</a:t>
            </a:r>
            <a:r>
              <a:rPr lang="es-CL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Unidad territorial  sobre la que se basaba el imperio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eran dirigidas por un </a:t>
            </a:r>
            <a:r>
              <a:rPr lang="es-C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conde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que representaba al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monarca: ejercía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el poder policial , comandaba las fuerzas militares y administraba justicia.</a:t>
            </a:r>
          </a:p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_uheNlUAGBA8/TE33ohHUwHI/AAAAAAAACyE/QsIOquOqSeQ/s1600/imperio+caroling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57256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285728"/>
            <a:ext cx="450059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Marcas: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eran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provincias fronterizas bajo la responsabilidad de un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Marqués.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Tenían importancia estratégica porque debían defender los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límites.</a:t>
            </a:r>
            <a:endParaRPr lang="es-C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C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Ducados: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eran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instancias territoriales intermedias,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cerca de las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fronteras,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a cargo de un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Duque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s-C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C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Missi-Dominici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eran funcionarios  delegados del emperador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recorrían los territorios  para supervisar a los condes y vigilar que se cumplieran las capitulaciones.</a:t>
            </a:r>
            <a:br>
              <a:rPr lang="es-C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CL" sz="2400" dirty="0" smtClean="0">
                <a:latin typeface="Times New Roman" pitchFamily="18" charset="0"/>
                <a:cs typeface="Times New Roman" pitchFamily="18" charset="0"/>
              </a:rPr>
            </a:br>
            <a:endParaRPr lang="es-C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missi dominici pie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14290"/>
            <a:ext cx="3724275" cy="3400426"/>
          </a:xfrm>
          <a:prstGeom prst="rect">
            <a:avLst/>
          </a:prstGeom>
          <a:noFill/>
        </p:spPr>
      </p:pic>
      <p:pic>
        <p:nvPicPr>
          <p:cNvPr id="3076" name="Picture 4" descr="missi dominici simulac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86190"/>
            <a:ext cx="3714776" cy="2176483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6143636" y="6072206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err="1" smtClean="0">
                <a:solidFill>
                  <a:srgbClr val="C00000"/>
                </a:solidFill>
              </a:rPr>
              <a:t>Missi</a:t>
            </a:r>
            <a:r>
              <a:rPr lang="es-CL" b="1" dirty="0" smtClean="0">
                <a:solidFill>
                  <a:srgbClr val="C00000"/>
                </a:solidFill>
              </a:rPr>
              <a:t>- </a:t>
            </a:r>
            <a:r>
              <a:rPr lang="es-CL" b="1" dirty="0" err="1" smtClean="0">
                <a:solidFill>
                  <a:srgbClr val="C00000"/>
                </a:solidFill>
              </a:rPr>
              <a:t>Dominici</a:t>
            </a:r>
            <a:r>
              <a:rPr lang="es-CL" b="1" dirty="0" smtClean="0">
                <a:solidFill>
                  <a:srgbClr val="C00000"/>
                </a:solidFill>
              </a:rPr>
              <a:t> </a:t>
            </a:r>
            <a:endParaRPr lang="es-CL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</TotalTime>
  <Words>358</Words>
  <Application>Microsoft Office PowerPoint</Application>
  <PresentationFormat>Presentación en pantalla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Viajes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 Ines</dc:creator>
  <cp:lastModifiedBy>Ana Maria Sepulveda Valladares</cp:lastModifiedBy>
  <cp:revision>18</cp:revision>
  <dcterms:created xsi:type="dcterms:W3CDTF">2011-11-01T16:16:57Z</dcterms:created>
  <dcterms:modified xsi:type="dcterms:W3CDTF">2011-11-03T00:27:50Z</dcterms:modified>
</cp:coreProperties>
</file>